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72AD3-CBE2-4327-9C96-4983300ED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71E45-8732-46B4-9163-2650C04D3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986F0-E245-45A0-9603-8E1524208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7DD90-120D-485E-BDB4-F05555979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51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F227B7-5873-4613-A866-3D8AC648B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38B4D-F5F8-4FA8-94C8-254051EF0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5E3519-43D5-4A24-B2DF-BB936610D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1B255-4AB7-4CCF-ADB0-56C203715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8DDB5-91A0-416C-80BF-79D0E9E21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D8B26-EEB3-4A2C-B863-4F25E08FD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8BA92C-DDE3-40C3-8DA8-8779215F8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19CB4-3439-4FAE-B28F-333C02454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1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9B5A9-6C65-4186-B242-80D144F2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77D56-7567-4D22-94A6-4561B8A24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968A5-47E8-4B6E-9203-C43EE94A4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79C27-9C8C-41D5-BADB-844F932BE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4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E96F55-84DB-4E4B-B58A-FF7BAF24E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0F5CD-F998-43A9-ACF0-99529A13E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514AF-3653-45A2-BCB3-D80C30E16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66960-28A7-4510-86B2-BBFDDA276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A798E-0FD8-4BFF-92C3-CED65781D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9EEE3-F90F-40D0-9934-52CAC0774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89368-E3D0-46EA-8AD0-87A70767E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12E3A-0FEE-47D0-B021-59D1A531E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9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BCB044-48FD-4AB1-84CB-184B4A362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828BD7-6B7B-4F8E-A24F-B4AAB9C9F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DCA82E-9FA7-4FB2-87FA-D723E548D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2A2A9-4516-43ED-A3B8-D6484D432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0E37EF-6B78-46C5-A04F-8C08D29DA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8A9061-116B-4303-8C66-9A069E03D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14D55E-BDE1-4BF3-88F7-3F6FC25A8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620F7-09F1-4318-9C11-3ADB30FB4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C19028-6A5E-4355-97F6-0DC0B2C3E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2D130F-7644-44F2-B0BF-4E29C2CC4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CEA3EA-EDDC-4BB7-B7ED-7D6175203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C415-E553-49C3-86BF-36944DA4F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36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3140-47D7-488A-B61A-78E942594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FD386B-BAD8-4581-80D4-6D25ECFDC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CBABC-BAF6-4ED2-9874-308A7515A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DEE1A-CBC9-4A79-B870-4E961E42B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7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62120-05C3-41BE-8530-CDE1585ED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815BB-5FCD-4782-9E38-7C2151817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67C83-85A5-4B82-B4BA-1A594B29E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9DBD9-12DF-4EC5-8866-99B5295EB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8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6DDE58-D8F6-4B8E-BD86-F89CD6385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860542-3A8F-4593-B6BA-FFDCA1B91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A53FF7-3EB1-46AB-807A-45701D5B0F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C04144-10DC-4D13-AB9E-574F621F6B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FDCE6C-FE7D-4601-8F93-63CE390A5E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09F8F96-5EEA-49D8-9E46-6F80F10F29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EE3E8413-641B-4645-B371-6586D38F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17</cp:revision>
  <dcterms:created xsi:type="dcterms:W3CDTF">2013-10-01T14:07:32Z</dcterms:created>
  <dcterms:modified xsi:type="dcterms:W3CDTF">2022-04-06T18:36:19Z</dcterms:modified>
</cp:coreProperties>
</file>