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6832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43677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“Thy word have I hid in mine heart, that I might not sin against thee.”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536174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“Thy word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have I hid in mine heart,</a:t>
            </a:r>
            <a:endParaRPr kumimoji="0" lang="en-US" sz="8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920621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I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might not sin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against thee.”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  <a:endParaRPr kumimoji="0" lang="en-US" sz="8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43677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“Thy word have I hid in mine heart, that I might not sin against thee.”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97027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141</TotalTime>
  <Words>70</Words>
  <Application>Microsoft Office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2022-04-06T16:58:55Z</dcterms:modified>
</cp:coreProperties>
</file>