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31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 that I might not sin against thee.”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63590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have I hid in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mine heart,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63590"/>
            <a:ext cx="91439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thee.”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hid in mine heart, that I might not sin against thee.”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76916090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137</TotalTime>
  <Words>71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2022-04-06T16:58:51Z</dcterms:modified>
</cp:coreProperties>
</file>