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
  </p:notesMasterIdLst>
  <p:sldIdLst>
    <p:sldId id="256" r:id="rId2"/>
    <p:sldId id="258" r:id="rId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795" autoAdjust="0"/>
  </p:normalViewPr>
  <p:slideViewPr>
    <p:cSldViewPr>
      <p:cViewPr varScale="1">
        <p:scale>
          <a:sx n="83" d="100"/>
          <a:sy n="83" d="100"/>
        </p:scale>
        <p:origin x="161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BD6F4E-3D97-493D-9E59-E8C491A17337}" type="datetimeFigureOut">
              <a:rPr lang="en-US" smtClean="0"/>
              <a:t>4/29/2022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7E202C0-6572-4702-945D-C4A4403D1A23}" type="slidenum">
              <a:rPr lang="en-US" smtClean="0"/>
              <a:t>‹#›</a:t>
            </a:fld>
            <a:endParaRPr lang="en-US"/>
          </a:p>
        </p:txBody>
      </p:sp>
    </p:spTree>
    <p:extLst>
      <p:ext uri="{BB962C8B-B14F-4D97-AF65-F5344CB8AC3E}">
        <p14:creationId xmlns:p14="http://schemas.microsoft.com/office/powerpoint/2010/main" val="16394870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a:t>
            </a:r>
            <a:r>
              <a:rPr lang="en-US" baseline="0" dirty="0"/>
              <a:t> a child choose a jewel. Click on the jewel to reveal what actions the children will be doing as they say the verse. Click on the action to go to the verse. Click in the home button in the right lower corner of the verse slide to return to the treasure hunt. Repeat as time allows. </a:t>
            </a:r>
            <a:endParaRPr lang="en-US" dirty="0"/>
          </a:p>
        </p:txBody>
      </p:sp>
      <p:sp>
        <p:nvSpPr>
          <p:cNvPr id="4" name="Slide Number Placeholder 3"/>
          <p:cNvSpPr>
            <a:spLocks noGrp="1"/>
          </p:cNvSpPr>
          <p:nvPr>
            <p:ph type="sldNum" sz="quarter" idx="10"/>
          </p:nvPr>
        </p:nvSpPr>
        <p:spPr/>
        <p:txBody>
          <a:bodyPr/>
          <a:lstStyle/>
          <a:p>
            <a:fld id="{57E202C0-6572-4702-945D-C4A4403D1A23}" type="slidenum">
              <a:rPr lang="en-US" smtClean="0"/>
              <a:t>1</a:t>
            </a:fld>
            <a:endParaRPr lang="en-US"/>
          </a:p>
        </p:txBody>
      </p:sp>
    </p:spTree>
    <p:extLst>
      <p:ext uri="{BB962C8B-B14F-4D97-AF65-F5344CB8AC3E}">
        <p14:creationId xmlns:p14="http://schemas.microsoft.com/office/powerpoint/2010/main" val="23798633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6E58F91-FD71-43B7-A724-19DFAE367DEF}" type="datetimeFigureOut">
              <a:rPr lang="en-US" smtClean="0"/>
              <a:t>4/29/2022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E68A8B-5DED-4582-A1AC-2980A960A3BA}" type="slidenum">
              <a:rPr lang="en-US" smtClean="0"/>
              <a:t>‹#›</a:t>
            </a:fld>
            <a:endParaRPr lang="en-US"/>
          </a:p>
        </p:txBody>
      </p:sp>
    </p:spTree>
    <p:extLst>
      <p:ext uri="{BB962C8B-B14F-4D97-AF65-F5344CB8AC3E}">
        <p14:creationId xmlns:p14="http://schemas.microsoft.com/office/powerpoint/2010/main" val="5657400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6E58F91-FD71-43B7-A724-19DFAE367DEF}" type="datetimeFigureOut">
              <a:rPr lang="en-US" smtClean="0"/>
              <a:t>4/29/2022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E68A8B-5DED-4582-A1AC-2980A960A3BA}" type="slidenum">
              <a:rPr lang="en-US" smtClean="0"/>
              <a:t>‹#›</a:t>
            </a:fld>
            <a:endParaRPr lang="en-US"/>
          </a:p>
        </p:txBody>
      </p:sp>
    </p:spTree>
    <p:extLst>
      <p:ext uri="{BB962C8B-B14F-4D97-AF65-F5344CB8AC3E}">
        <p14:creationId xmlns:p14="http://schemas.microsoft.com/office/powerpoint/2010/main" val="25012987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6E58F91-FD71-43B7-A724-19DFAE367DEF}" type="datetimeFigureOut">
              <a:rPr lang="en-US" smtClean="0"/>
              <a:t>4/29/2022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E68A8B-5DED-4582-A1AC-2980A960A3BA}" type="slidenum">
              <a:rPr lang="en-US" smtClean="0"/>
              <a:t>‹#›</a:t>
            </a:fld>
            <a:endParaRPr lang="en-US"/>
          </a:p>
        </p:txBody>
      </p:sp>
    </p:spTree>
    <p:extLst>
      <p:ext uri="{BB962C8B-B14F-4D97-AF65-F5344CB8AC3E}">
        <p14:creationId xmlns:p14="http://schemas.microsoft.com/office/powerpoint/2010/main" val="23273298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6E58F91-FD71-43B7-A724-19DFAE367DEF}" type="datetimeFigureOut">
              <a:rPr lang="en-US" smtClean="0"/>
              <a:t>4/29/2022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E68A8B-5DED-4582-A1AC-2980A960A3BA}" type="slidenum">
              <a:rPr lang="en-US" smtClean="0"/>
              <a:t>‹#›</a:t>
            </a:fld>
            <a:endParaRPr lang="en-US"/>
          </a:p>
        </p:txBody>
      </p:sp>
    </p:spTree>
    <p:extLst>
      <p:ext uri="{BB962C8B-B14F-4D97-AF65-F5344CB8AC3E}">
        <p14:creationId xmlns:p14="http://schemas.microsoft.com/office/powerpoint/2010/main" val="23086657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6E58F91-FD71-43B7-A724-19DFAE367DEF}" type="datetimeFigureOut">
              <a:rPr lang="en-US" smtClean="0"/>
              <a:t>4/29/2022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E68A8B-5DED-4582-A1AC-2980A960A3BA}" type="slidenum">
              <a:rPr lang="en-US" smtClean="0"/>
              <a:t>‹#›</a:t>
            </a:fld>
            <a:endParaRPr lang="en-US"/>
          </a:p>
        </p:txBody>
      </p:sp>
    </p:spTree>
    <p:extLst>
      <p:ext uri="{BB962C8B-B14F-4D97-AF65-F5344CB8AC3E}">
        <p14:creationId xmlns:p14="http://schemas.microsoft.com/office/powerpoint/2010/main" val="1143513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6E58F91-FD71-43B7-A724-19DFAE367DEF}" type="datetimeFigureOut">
              <a:rPr lang="en-US" smtClean="0"/>
              <a:t>4/29/2022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E68A8B-5DED-4582-A1AC-2980A960A3BA}" type="slidenum">
              <a:rPr lang="en-US" smtClean="0"/>
              <a:t>‹#›</a:t>
            </a:fld>
            <a:endParaRPr lang="en-US"/>
          </a:p>
        </p:txBody>
      </p:sp>
    </p:spTree>
    <p:extLst>
      <p:ext uri="{BB962C8B-B14F-4D97-AF65-F5344CB8AC3E}">
        <p14:creationId xmlns:p14="http://schemas.microsoft.com/office/powerpoint/2010/main" val="417453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6E58F91-FD71-43B7-A724-19DFAE367DEF}" type="datetimeFigureOut">
              <a:rPr lang="en-US" smtClean="0"/>
              <a:t>4/29/2022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E68A8B-5DED-4582-A1AC-2980A960A3BA}" type="slidenum">
              <a:rPr lang="en-US" smtClean="0"/>
              <a:t>‹#›</a:t>
            </a:fld>
            <a:endParaRPr lang="en-US"/>
          </a:p>
        </p:txBody>
      </p:sp>
    </p:spTree>
    <p:extLst>
      <p:ext uri="{BB962C8B-B14F-4D97-AF65-F5344CB8AC3E}">
        <p14:creationId xmlns:p14="http://schemas.microsoft.com/office/powerpoint/2010/main" val="16638656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6E58F91-FD71-43B7-A724-19DFAE367DEF}" type="datetimeFigureOut">
              <a:rPr lang="en-US" smtClean="0"/>
              <a:t>4/29/2022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E68A8B-5DED-4582-A1AC-2980A960A3BA}" type="slidenum">
              <a:rPr lang="en-US" smtClean="0"/>
              <a:t>‹#›</a:t>
            </a:fld>
            <a:endParaRPr lang="en-US"/>
          </a:p>
        </p:txBody>
      </p:sp>
    </p:spTree>
    <p:extLst>
      <p:ext uri="{BB962C8B-B14F-4D97-AF65-F5344CB8AC3E}">
        <p14:creationId xmlns:p14="http://schemas.microsoft.com/office/powerpoint/2010/main" val="40808669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E58F91-FD71-43B7-A724-19DFAE367DEF}" type="datetimeFigureOut">
              <a:rPr lang="en-US" smtClean="0"/>
              <a:t>4/29/2022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E68A8B-5DED-4582-A1AC-2980A960A3BA}" type="slidenum">
              <a:rPr lang="en-US" smtClean="0"/>
              <a:t>‹#›</a:t>
            </a:fld>
            <a:endParaRPr lang="en-US"/>
          </a:p>
        </p:txBody>
      </p:sp>
    </p:spTree>
    <p:extLst>
      <p:ext uri="{BB962C8B-B14F-4D97-AF65-F5344CB8AC3E}">
        <p14:creationId xmlns:p14="http://schemas.microsoft.com/office/powerpoint/2010/main" val="3779979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6E58F91-FD71-43B7-A724-19DFAE367DEF}" type="datetimeFigureOut">
              <a:rPr lang="en-US" smtClean="0"/>
              <a:t>4/29/2022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E68A8B-5DED-4582-A1AC-2980A960A3BA}" type="slidenum">
              <a:rPr lang="en-US" smtClean="0"/>
              <a:t>‹#›</a:t>
            </a:fld>
            <a:endParaRPr lang="en-US"/>
          </a:p>
        </p:txBody>
      </p:sp>
    </p:spTree>
    <p:extLst>
      <p:ext uri="{BB962C8B-B14F-4D97-AF65-F5344CB8AC3E}">
        <p14:creationId xmlns:p14="http://schemas.microsoft.com/office/powerpoint/2010/main" val="3260772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6E58F91-FD71-43B7-A724-19DFAE367DEF}" type="datetimeFigureOut">
              <a:rPr lang="en-US" smtClean="0"/>
              <a:t>4/29/2022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E68A8B-5DED-4582-A1AC-2980A960A3BA}" type="slidenum">
              <a:rPr lang="en-US" smtClean="0"/>
              <a:t>‹#›</a:t>
            </a:fld>
            <a:endParaRPr lang="en-US"/>
          </a:p>
        </p:txBody>
      </p:sp>
    </p:spTree>
    <p:extLst>
      <p:ext uri="{BB962C8B-B14F-4D97-AF65-F5344CB8AC3E}">
        <p14:creationId xmlns:p14="http://schemas.microsoft.com/office/powerpoint/2010/main" val="29862365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E58F91-FD71-43B7-A724-19DFAE367DEF}" type="datetimeFigureOut">
              <a:rPr lang="en-US" smtClean="0"/>
              <a:t>4/29/2022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E68A8B-5DED-4582-A1AC-2980A960A3BA}" type="slidenum">
              <a:rPr lang="en-US" smtClean="0"/>
              <a:t>‹#›</a:t>
            </a:fld>
            <a:endParaRPr lang="en-US"/>
          </a:p>
        </p:txBody>
      </p:sp>
    </p:spTree>
    <p:extLst>
      <p:ext uri="{BB962C8B-B14F-4D97-AF65-F5344CB8AC3E}">
        <p14:creationId xmlns:p14="http://schemas.microsoft.com/office/powerpoint/2010/main" val="138960795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image" Target="../media/image6.png"/><Relationship Id="rId18" Type="http://schemas.microsoft.com/office/2007/relationships/hdphoto" Target="../media/hdphoto7.wdp"/><Relationship Id="rId26" Type="http://schemas.microsoft.com/office/2007/relationships/hdphoto" Target="../media/hdphoto11.wdp"/><Relationship Id="rId3" Type="http://schemas.openxmlformats.org/officeDocument/2006/relationships/image" Target="../media/image1.jpeg"/><Relationship Id="rId21" Type="http://schemas.openxmlformats.org/officeDocument/2006/relationships/image" Target="../media/image10.png"/><Relationship Id="rId34" Type="http://schemas.microsoft.com/office/2007/relationships/hdphoto" Target="../media/hdphoto15.wdp"/><Relationship Id="rId7" Type="http://schemas.openxmlformats.org/officeDocument/2006/relationships/image" Target="../media/image3.png"/><Relationship Id="rId12" Type="http://schemas.microsoft.com/office/2007/relationships/hdphoto" Target="../media/hdphoto4.wdp"/><Relationship Id="rId17" Type="http://schemas.openxmlformats.org/officeDocument/2006/relationships/image" Target="../media/image8.png"/><Relationship Id="rId25" Type="http://schemas.openxmlformats.org/officeDocument/2006/relationships/image" Target="../media/image12.png"/><Relationship Id="rId33" Type="http://schemas.openxmlformats.org/officeDocument/2006/relationships/image" Target="../media/image16.png"/><Relationship Id="rId2" Type="http://schemas.openxmlformats.org/officeDocument/2006/relationships/notesSlide" Target="../notesSlides/notesSlide1.xml"/><Relationship Id="rId16" Type="http://schemas.microsoft.com/office/2007/relationships/hdphoto" Target="../media/hdphoto6.wdp"/><Relationship Id="rId20" Type="http://schemas.microsoft.com/office/2007/relationships/hdphoto" Target="../media/hdphoto8.wdp"/><Relationship Id="rId29" Type="http://schemas.openxmlformats.org/officeDocument/2006/relationships/image" Target="../media/image14.png"/><Relationship Id="rId1" Type="http://schemas.openxmlformats.org/officeDocument/2006/relationships/slideLayout" Target="../slideLayouts/slideLayout1.xml"/><Relationship Id="rId6" Type="http://schemas.microsoft.com/office/2007/relationships/hdphoto" Target="../media/hdphoto1.wdp"/><Relationship Id="rId11" Type="http://schemas.openxmlformats.org/officeDocument/2006/relationships/image" Target="../media/image5.png"/><Relationship Id="rId24" Type="http://schemas.microsoft.com/office/2007/relationships/hdphoto" Target="../media/hdphoto10.wdp"/><Relationship Id="rId32" Type="http://schemas.microsoft.com/office/2007/relationships/hdphoto" Target="../media/hdphoto14.wdp"/><Relationship Id="rId5" Type="http://schemas.openxmlformats.org/officeDocument/2006/relationships/image" Target="../media/image2.png"/><Relationship Id="rId15" Type="http://schemas.openxmlformats.org/officeDocument/2006/relationships/image" Target="../media/image7.png"/><Relationship Id="rId23" Type="http://schemas.openxmlformats.org/officeDocument/2006/relationships/image" Target="../media/image11.png"/><Relationship Id="rId28" Type="http://schemas.microsoft.com/office/2007/relationships/hdphoto" Target="../media/hdphoto12.wdp"/><Relationship Id="rId36" Type="http://schemas.microsoft.com/office/2007/relationships/hdphoto" Target="../media/hdphoto16.wdp"/><Relationship Id="rId10" Type="http://schemas.microsoft.com/office/2007/relationships/hdphoto" Target="../media/hdphoto3.wdp"/><Relationship Id="rId19" Type="http://schemas.openxmlformats.org/officeDocument/2006/relationships/image" Target="../media/image9.png"/><Relationship Id="rId31" Type="http://schemas.openxmlformats.org/officeDocument/2006/relationships/image" Target="../media/image15.png"/><Relationship Id="rId4" Type="http://schemas.openxmlformats.org/officeDocument/2006/relationships/slide" Target="slide2.xml"/><Relationship Id="rId9" Type="http://schemas.openxmlformats.org/officeDocument/2006/relationships/image" Target="../media/image4.png"/><Relationship Id="rId14" Type="http://schemas.microsoft.com/office/2007/relationships/hdphoto" Target="../media/hdphoto5.wdp"/><Relationship Id="rId22" Type="http://schemas.microsoft.com/office/2007/relationships/hdphoto" Target="../media/hdphoto9.wdp"/><Relationship Id="rId27" Type="http://schemas.openxmlformats.org/officeDocument/2006/relationships/image" Target="../media/image13.png"/><Relationship Id="rId30" Type="http://schemas.microsoft.com/office/2007/relationships/hdphoto" Target="../media/hdphoto13.wdp"/><Relationship Id="rId35" Type="http://schemas.openxmlformats.org/officeDocument/2006/relationships/image" Target="../media/image17.png"/><Relationship Id="rId8" Type="http://schemas.microsoft.com/office/2007/relationships/hdphoto" Target="../media/hdphoto2.wdp"/></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Backround" descr="C:\Users\JennaW\AppData\Local\Microsoft\Windows\INetCache\IE\0Z34IXWB\playground_sand_texture_by_thesilentnight-d3n70sx[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Everyone wearing blue">
            <a:hlinkClick r:id="rId4" action="ppaction://hlinksldjump"/>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0000" b="90000" l="10000" r="90000">
                        <a14:foregroundMark x1="21111" y1="50667" x2="76556" y2="48848"/>
                        <a14:foregroundMark x1="34556" y1="75273" x2="60889" y2="72970"/>
                        <a14:backgroundMark x1="27400" y1="40153" x2="33724" y2="38619"/>
                        <a14:backgroundMark x1="38407" y1="39642" x2="44965" y2="38619"/>
                        <a14:backgroundMark x1="67916" y1="39642" x2="78220" y2="39130"/>
                        <a14:backgroundMark x1="62529" y1="37852" x2="62529" y2="37852"/>
                        <a14:backgroundMark x1="50820" y1="39386" x2="50820" y2="39386"/>
                        <a14:backgroundMark x1="68852" y1="62404" x2="58314" y2="61381"/>
                        <a14:backgroundMark x1="35831" y1="60870" x2="40281" y2="60358"/>
                        <a14:backgroundMark x1="54801" y1="40153" x2="54801" y2="40153"/>
                      </a14:backgroundRemoval>
                    </a14:imgEffect>
                  </a14:imgLayer>
                </a14:imgProps>
              </a:ext>
              <a:ext uri="{28A0092B-C50C-407E-A947-70E740481C1C}">
                <a14:useLocalDpi xmlns:a14="http://schemas.microsoft.com/office/drawing/2010/main" val="0"/>
              </a:ext>
            </a:extLst>
          </a:blip>
          <a:srcRect/>
          <a:stretch>
            <a:fillRect/>
          </a:stretch>
        </p:blipFill>
        <p:spPr bwMode="auto">
          <a:xfrm>
            <a:off x="560850" y="254005"/>
            <a:ext cx="1854984" cy="17004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Blue round jewel"/>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l="18876" t="17444" r="19404" b="16688"/>
          <a:stretch/>
        </p:blipFill>
        <p:spPr bwMode="auto">
          <a:xfrm>
            <a:off x="463955" y="102069"/>
            <a:ext cx="2048775" cy="2004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Open hands">
            <a:hlinkClick r:id="rId4" action="ppaction://hlinksldjump"/>
          </p:cNvPr>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437" b="96725" l="4000" r="96200">
                        <a14:foregroundMark x1="31600" y1="39520" x2="68800" y2="39301"/>
                      </a14:backgroundRemoval>
                    </a14:imgEffect>
                  </a14:imgLayer>
                </a14:imgProps>
              </a:ext>
              <a:ext uri="{28A0092B-C50C-407E-A947-70E740481C1C}">
                <a14:useLocalDpi xmlns:a14="http://schemas.microsoft.com/office/drawing/2010/main" val="0"/>
              </a:ext>
            </a:extLst>
          </a:blip>
          <a:srcRect/>
          <a:stretch>
            <a:fillRect/>
          </a:stretch>
        </p:blipFill>
        <p:spPr bwMode="auto">
          <a:xfrm>
            <a:off x="5789716" y="2392875"/>
            <a:ext cx="1906484" cy="17476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4" name="Blue square jewel"/>
          <p:cNvPicPr>
            <a:picLocks noChangeAspect="1" noChangeArrowheads="1"/>
          </p:cNvPicPr>
          <p:nvPr/>
        </p:nvPicPr>
        <p:blipFill rotWithShape="1">
          <a:blip r:embed="rId11" cstate="print">
            <a:extLst>
              <a:ext uri="{BEBA8EAE-BF5A-486C-A8C5-ECC9F3942E4B}">
                <a14:imgProps xmlns:a14="http://schemas.microsoft.com/office/drawing/2010/main">
                  <a14:imgLayer r:embed="rId12">
                    <a14:imgEffect>
                      <a14:backgroundRemoval t="10000" b="90000" l="10000" r="90000"/>
                    </a14:imgEffect>
                  </a14:imgLayer>
                </a14:imgProps>
              </a:ext>
              <a:ext uri="{28A0092B-C50C-407E-A947-70E740481C1C}">
                <a14:useLocalDpi xmlns:a14="http://schemas.microsoft.com/office/drawing/2010/main" val="0"/>
              </a:ext>
            </a:extLst>
          </a:blip>
          <a:srcRect l="20357" t="16218" r="20268" b="17460"/>
          <a:stretch/>
        </p:blipFill>
        <p:spPr bwMode="auto">
          <a:xfrm>
            <a:off x="5675163" y="2270667"/>
            <a:ext cx="1945484" cy="19920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5" name="summer birthday">
            <a:hlinkClick r:id="rId4" action="ppaction://hlinksldjump"/>
          </p:cNvPr>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1455" b="97576" l="2778" r="96667">
                        <a14:foregroundMark x1="11000" y1="61212" x2="86444" y2="62424"/>
                        <a14:foregroundMark x1="30556" y1="68364" x2="86778" y2="70061"/>
                        <a14:foregroundMark x1="11667" y1="81455" x2="84667" y2="83636"/>
                        <a14:foregroundMark x1="42889" y1="91758" x2="84000" y2="91515"/>
                      </a14:backgroundRemoval>
                    </a14:imgEffect>
                  </a14:imgLayer>
                </a14:imgProps>
              </a:ext>
              <a:ext uri="{28A0092B-C50C-407E-A947-70E740481C1C}">
                <a14:useLocalDpi xmlns:a14="http://schemas.microsoft.com/office/drawing/2010/main" val="0"/>
              </a:ext>
            </a:extLst>
          </a:blip>
          <a:srcRect/>
          <a:stretch>
            <a:fillRect/>
          </a:stretch>
        </p:blipFill>
        <p:spPr bwMode="auto">
          <a:xfrm>
            <a:off x="6964988" y="4689259"/>
            <a:ext cx="1816794" cy="16653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6" name="Green round"/>
          <p:cNvPicPr>
            <a:picLocks noChangeAspect="1" noChangeArrowheads="1"/>
          </p:cNvPicPr>
          <p:nvPr/>
        </p:nvPicPr>
        <p:blipFill rotWithShape="1">
          <a:blip r:embed="rId15" cstate="print">
            <a:extLst>
              <a:ext uri="{BEBA8EAE-BF5A-486C-A8C5-ECC9F3942E4B}">
                <a14:imgProps xmlns:a14="http://schemas.microsoft.com/office/drawing/2010/main">
                  <a14:imgLayer r:embed="rId16">
                    <a14:imgEffect>
                      <a14:backgroundRemoval t="10000" b="90000" l="10000" r="90000"/>
                    </a14:imgEffect>
                  </a14:imgLayer>
                </a14:imgProps>
              </a:ext>
              <a:ext uri="{28A0092B-C50C-407E-A947-70E740481C1C}">
                <a14:useLocalDpi xmlns:a14="http://schemas.microsoft.com/office/drawing/2010/main" val="0"/>
              </a:ext>
            </a:extLst>
          </a:blip>
          <a:srcRect l="20896" t="15565" r="18365" b="17245"/>
          <a:stretch/>
        </p:blipFill>
        <p:spPr bwMode="auto">
          <a:xfrm>
            <a:off x="6845423" y="4479570"/>
            <a:ext cx="2055925" cy="20847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7" name="Hands in the air">
            <a:hlinkClick r:id="rId4" action="ppaction://hlinksldjump"/>
          </p:cNvPr>
          <p:cNvPicPr>
            <a:picLocks noChangeAspect="1" noChangeArrowheads="1"/>
          </p:cNvPicPr>
          <p:nvPr/>
        </p:nvPicPr>
        <p:blipFill>
          <a:blip r:embed="rId17" cstate="print">
            <a:extLst>
              <a:ext uri="{BEBA8EAE-BF5A-486C-A8C5-ECC9F3942E4B}">
                <a14:imgProps xmlns:a14="http://schemas.microsoft.com/office/drawing/2010/main">
                  <a14:imgLayer r:embed="rId18">
                    <a14:imgEffect>
                      <a14:backgroundRemoval t="10000" b="90000" l="10000" r="90000">
                        <a14:foregroundMark x1="32333" y1="74909" x2="42333" y2="75515"/>
                        <a14:foregroundMark x1="41000" y1="27152" x2="51333" y2="26788"/>
                        <a14:backgroundMark x1="34556" y1="39636" x2="42667" y2="39273"/>
                        <a14:backgroundMark x1="48333" y1="38303" x2="52556" y2="37697"/>
                        <a14:backgroundMark x1="44111" y1="61939" x2="57333" y2="62667"/>
                        <a14:backgroundMark x1="34556" y1="60364" x2="37000" y2="60364"/>
                        <a14:backgroundMark x1="30444" y1="60364" x2="32222" y2="60364"/>
                      </a14:backgroundRemoval>
                    </a14:imgEffect>
                  </a14:imgLayer>
                </a14:imgProps>
              </a:ext>
              <a:ext uri="{28A0092B-C50C-407E-A947-70E740481C1C}">
                <a14:useLocalDpi xmlns:a14="http://schemas.microsoft.com/office/drawing/2010/main" val="0"/>
              </a:ext>
            </a:extLst>
          </a:blip>
          <a:srcRect/>
          <a:stretch>
            <a:fillRect/>
          </a:stretch>
        </p:blipFill>
        <p:spPr bwMode="auto">
          <a:xfrm>
            <a:off x="1676400" y="2199880"/>
            <a:ext cx="2327563"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8" name="Gree square"/>
          <p:cNvPicPr>
            <a:picLocks noChangeAspect="1" noChangeArrowheads="1"/>
          </p:cNvPicPr>
          <p:nvPr/>
        </p:nvPicPr>
        <p:blipFill rotWithShape="1">
          <a:blip r:embed="rId19" cstate="print">
            <a:extLst>
              <a:ext uri="{BEBA8EAE-BF5A-486C-A8C5-ECC9F3942E4B}">
                <a14:imgProps xmlns:a14="http://schemas.microsoft.com/office/drawing/2010/main">
                  <a14:imgLayer r:embed="rId20">
                    <a14:imgEffect>
                      <a14:backgroundRemoval t="10000" b="90000" l="10000" r="90000"/>
                    </a14:imgEffect>
                  </a14:imgLayer>
                </a14:imgProps>
              </a:ext>
              <a:ext uri="{28A0092B-C50C-407E-A947-70E740481C1C}">
                <a14:useLocalDpi xmlns:a14="http://schemas.microsoft.com/office/drawing/2010/main" val="0"/>
              </a:ext>
            </a:extLst>
          </a:blip>
          <a:srcRect l="20030" t="16874" r="20207" b="18345"/>
          <a:stretch/>
        </p:blipFill>
        <p:spPr bwMode="auto">
          <a:xfrm>
            <a:off x="1953259" y="2320259"/>
            <a:ext cx="1905001" cy="18928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9" name="stand on one leg">
            <a:hlinkClick r:id="rId4" action="ppaction://hlinksldjump"/>
          </p:cNvPr>
          <p:cNvPicPr>
            <a:picLocks noChangeAspect="1" noChangeArrowheads="1"/>
          </p:cNvPicPr>
          <p:nvPr/>
        </p:nvPicPr>
        <p:blipFill>
          <a:blip r:embed="rId21" cstate="print">
            <a:extLst>
              <a:ext uri="{BEBA8EAE-BF5A-486C-A8C5-ECC9F3942E4B}">
                <a14:imgProps xmlns:a14="http://schemas.microsoft.com/office/drawing/2010/main">
                  <a14:imgLayer r:embed="rId22">
                    <a14:imgEffect>
                      <a14:backgroundRemoval t="10000" b="90000" l="10000" r="90000">
                        <a14:foregroundMark x1="27444" y1="59152" x2="67889" y2="61939"/>
                      </a14:backgroundRemoval>
                    </a14:imgEffect>
                  </a14:imgLayer>
                </a14:imgProps>
              </a:ext>
              <a:ext uri="{28A0092B-C50C-407E-A947-70E740481C1C}">
                <a14:useLocalDpi xmlns:a14="http://schemas.microsoft.com/office/drawing/2010/main" val="0"/>
              </a:ext>
            </a:extLst>
          </a:blip>
          <a:srcRect/>
          <a:stretch>
            <a:fillRect/>
          </a:stretch>
        </p:blipFill>
        <p:spPr bwMode="auto">
          <a:xfrm>
            <a:off x="308721" y="4440636"/>
            <a:ext cx="2359243" cy="2162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0" name="Purple round"/>
          <p:cNvPicPr>
            <a:picLocks noChangeAspect="1" noChangeArrowheads="1"/>
          </p:cNvPicPr>
          <p:nvPr/>
        </p:nvPicPr>
        <p:blipFill rotWithShape="1">
          <a:blip r:embed="rId23" cstate="print">
            <a:extLst>
              <a:ext uri="{BEBA8EAE-BF5A-486C-A8C5-ECC9F3942E4B}">
                <a14:imgProps xmlns:a14="http://schemas.microsoft.com/office/drawing/2010/main">
                  <a14:imgLayer r:embed="rId24">
                    <a14:imgEffect>
                      <a14:backgroundRemoval t="10000" b="90000" l="10000" r="90000"/>
                    </a14:imgEffect>
                  </a14:imgLayer>
                </a14:imgProps>
              </a:ext>
              <a:ext uri="{28A0092B-C50C-407E-A947-70E740481C1C}">
                <a14:useLocalDpi xmlns:a14="http://schemas.microsoft.com/office/drawing/2010/main" val="0"/>
              </a:ext>
            </a:extLst>
          </a:blip>
          <a:srcRect l="19122" t="17481" r="20263" b="16650"/>
          <a:stretch/>
        </p:blipFill>
        <p:spPr bwMode="auto">
          <a:xfrm>
            <a:off x="441917" y="4479570"/>
            <a:ext cx="2092850" cy="20847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1" name="Hand over heart">
            <a:hlinkClick r:id="rId4" action="ppaction://hlinksldjump"/>
          </p:cNvPr>
          <p:cNvPicPr>
            <a:picLocks noChangeAspect="1" noChangeArrowheads="1"/>
          </p:cNvPicPr>
          <p:nvPr/>
        </p:nvPicPr>
        <p:blipFill>
          <a:blip r:embed="rId25" cstate="print">
            <a:extLst>
              <a:ext uri="{BEBA8EAE-BF5A-486C-A8C5-ECC9F3942E4B}">
                <a14:imgProps xmlns:a14="http://schemas.microsoft.com/office/drawing/2010/main">
                  <a14:imgLayer r:embed="rId26">
                    <a14:imgEffect>
                      <a14:backgroundRemoval t="10303" b="89818" l="3889" r="97111">
                        <a14:foregroundMark x1="21778" y1="62061" x2="37000" y2="62667"/>
                        <a14:backgroundMark x1="24444" y1="50182" x2="29222" y2="50667"/>
                      </a14:backgroundRemoval>
                    </a14:imgEffect>
                  </a14:imgLayer>
                </a14:imgProps>
              </a:ext>
              <a:ext uri="{28A0092B-C50C-407E-A947-70E740481C1C}">
                <a14:useLocalDpi xmlns:a14="http://schemas.microsoft.com/office/drawing/2010/main" val="0"/>
              </a:ext>
            </a:extLst>
          </a:blip>
          <a:srcRect/>
          <a:stretch>
            <a:fillRect/>
          </a:stretch>
        </p:blipFill>
        <p:spPr bwMode="auto">
          <a:xfrm>
            <a:off x="3758506" y="161907"/>
            <a:ext cx="2055925" cy="1884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2" name="Purple square"/>
          <p:cNvPicPr>
            <a:picLocks noChangeAspect="1" noChangeArrowheads="1"/>
          </p:cNvPicPr>
          <p:nvPr/>
        </p:nvPicPr>
        <p:blipFill rotWithShape="1">
          <a:blip r:embed="rId27" cstate="print">
            <a:extLst>
              <a:ext uri="{BEBA8EAE-BF5A-486C-A8C5-ECC9F3942E4B}">
                <a14:imgProps xmlns:a14="http://schemas.microsoft.com/office/drawing/2010/main">
                  <a14:imgLayer r:embed="rId28">
                    <a14:imgEffect>
                      <a14:backgroundRemoval t="10000" b="90000" l="10000" r="90000"/>
                    </a14:imgEffect>
                  </a14:imgLayer>
                </a14:imgProps>
              </a:ext>
              <a:ext uri="{28A0092B-C50C-407E-A947-70E740481C1C}">
                <a14:useLocalDpi xmlns:a14="http://schemas.microsoft.com/office/drawing/2010/main" val="0"/>
              </a:ext>
            </a:extLst>
          </a:blip>
          <a:srcRect l="18695" t="16622" r="17807" b="15848"/>
          <a:stretch/>
        </p:blipFill>
        <p:spPr bwMode="auto">
          <a:xfrm>
            <a:off x="3758506" y="102069"/>
            <a:ext cx="2055925" cy="2004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3" name="Turn to neighbor">
            <a:hlinkClick r:id="rId4" action="ppaction://hlinksldjump"/>
          </p:cNvPr>
          <p:cNvPicPr>
            <a:picLocks noChangeAspect="1" noChangeArrowheads="1"/>
          </p:cNvPicPr>
          <p:nvPr/>
        </p:nvPicPr>
        <p:blipFill>
          <a:blip r:embed="rId29" cstate="print">
            <a:extLst>
              <a:ext uri="{BEBA8EAE-BF5A-486C-A8C5-ECC9F3942E4B}">
                <a14:imgProps xmlns:a14="http://schemas.microsoft.com/office/drawing/2010/main">
                  <a14:imgLayer r:embed="rId30">
                    <a14:imgEffect>
                      <a14:backgroundRemoval t="10000" b="90000" l="10000" r="90000">
                        <a14:foregroundMark x1="39889" y1="24970" x2="52444" y2="24727"/>
                        <a14:backgroundMark x1="28220" y1="61157" x2="30114" y2="60537"/>
                        <a14:backgroundMark x1="39205" y1="59298" x2="41667" y2="60537"/>
                        <a14:backgroundMark x1="67235" y1="62190" x2="72159" y2="62397"/>
                        <a14:backgroundMark x1="58144" y1="59711" x2="59280" y2="59298"/>
                        <a14:backgroundMark x1="55871" y1="60537" x2="55871" y2="60537"/>
                      </a14:backgroundRemoval>
                    </a14:imgEffect>
                  </a14:imgLayer>
                </a14:imgProps>
              </a:ext>
              <a:ext uri="{28A0092B-C50C-407E-A947-70E740481C1C}">
                <a14:useLocalDpi xmlns:a14="http://schemas.microsoft.com/office/drawing/2010/main" val="0"/>
              </a:ext>
            </a:extLst>
          </a:blip>
          <a:srcRect/>
          <a:stretch>
            <a:fillRect/>
          </a:stretch>
        </p:blipFill>
        <p:spPr bwMode="auto">
          <a:xfrm>
            <a:off x="6900643" y="212526"/>
            <a:ext cx="1945484" cy="1783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4" name="Yellow round"/>
          <p:cNvPicPr>
            <a:picLocks noChangeAspect="1" noChangeArrowheads="1"/>
          </p:cNvPicPr>
          <p:nvPr/>
        </p:nvPicPr>
        <p:blipFill rotWithShape="1">
          <a:blip r:embed="rId31" cstate="print">
            <a:extLst>
              <a:ext uri="{BEBA8EAE-BF5A-486C-A8C5-ECC9F3942E4B}">
                <a14:imgProps xmlns:a14="http://schemas.microsoft.com/office/drawing/2010/main">
                  <a14:imgLayer r:embed="rId32">
                    <a14:imgEffect>
                      <a14:backgroundRemoval t="10000" b="90000" l="10000" r="90000"/>
                    </a14:imgEffect>
                  </a14:imgLayer>
                </a14:imgProps>
              </a:ext>
              <a:ext uri="{28A0092B-C50C-407E-A947-70E740481C1C}">
                <a14:useLocalDpi xmlns:a14="http://schemas.microsoft.com/office/drawing/2010/main" val="0"/>
              </a:ext>
            </a:extLst>
          </a:blip>
          <a:srcRect l="18454" t="17487" r="18339" b="16478"/>
          <a:stretch/>
        </p:blipFill>
        <p:spPr bwMode="auto">
          <a:xfrm>
            <a:off x="6826960" y="102069"/>
            <a:ext cx="2092850" cy="2004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5" name="Make a heart">
            <a:hlinkClick r:id="rId4" action="ppaction://hlinksldjump"/>
          </p:cNvPr>
          <p:cNvPicPr>
            <a:picLocks noChangeAspect="1" noChangeArrowheads="1"/>
          </p:cNvPicPr>
          <p:nvPr/>
        </p:nvPicPr>
        <p:blipFill>
          <a:blip r:embed="rId33" cstate="print">
            <a:extLst>
              <a:ext uri="{BEBA8EAE-BF5A-486C-A8C5-ECC9F3942E4B}">
                <a14:imgProps xmlns:a14="http://schemas.microsoft.com/office/drawing/2010/main">
                  <a14:imgLayer r:embed="rId34">
                    <a14:imgEffect>
                      <a14:backgroundRemoval t="8485" b="92364" l="2778" r="97333">
                        <a14:foregroundMark x1="31333" y1="24606" x2="42889" y2="25576"/>
                        <a14:foregroundMark x1="21667" y1="53091" x2="35333" y2="52242"/>
                        <a14:backgroundMark x1="24556" y1="38667" x2="27889" y2="38545"/>
                        <a14:backgroundMark x1="40889" y1="38061" x2="43111" y2="38424"/>
                        <a14:backgroundMark x1="27778" y1="61455" x2="32778" y2="61697"/>
                      </a14:backgroundRemoval>
                    </a14:imgEffect>
                  </a14:imgLayer>
                </a14:imgProps>
              </a:ext>
              <a:ext uri="{28A0092B-C50C-407E-A947-70E740481C1C}">
                <a14:useLocalDpi xmlns:a14="http://schemas.microsoft.com/office/drawing/2010/main" val="0"/>
              </a:ext>
            </a:extLst>
          </a:blip>
          <a:srcRect/>
          <a:stretch>
            <a:fillRect/>
          </a:stretch>
        </p:blipFill>
        <p:spPr bwMode="auto">
          <a:xfrm>
            <a:off x="3795868" y="4613906"/>
            <a:ext cx="1981200" cy="1816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46" name="Yellow square"/>
          <p:cNvPicPr>
            <a:picLocks noChangeAspect="1" noChangeArrowheads="1"/>
          </p:cNvPicPr>
          <p:nvPr/>
        </p:nvPicPr>
        <p:blipFill rotWithShape="1">
          <a:blip r:embed="rId35" cstate="print">
            <a:extLst>
              <a:ext uri="{BEBA8EAE-BF5A-486C-A8C5-ECC9F3942E4B}">
                <a14:imgProps xmlns:a14="http://schemas.microsoft.com/office/drawing/2010/main">
                  <a14:imgLayer r:embed="rId36">
                    <a14:imgEffect>
                      <a14:backgroundRemoval t="10000" b="90000" l="10000" r="90000"/>
                    </a14:imgEffect>
                  </a14:imgLayer>
                </a14:imgProps>
              </a:ext>
              <a:ext uri="{28A0092B-C50C-407E-A947-70E740481C1C}">
                <a14:useLocalDpi xmlns:a14="http://schemas.microsoft.com/office/drawing/2010/main" val="0"/>
              </a:ext>
            </a:extLst>
          </a:blip>
          <a:srcRect l="20556" t="16614" r="21030" b="15843"/>
          <a:stretch/>
        </p:blipFill>
        <p:spPr bwMode="auto">
          <a:xfrm>
            <a:off x="3833967" y="4512392"/>
            <a:ext cx="1905002" cy="2019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02978301"/>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031"/>
                    </p:tgtEl>
                  </p:cond>
                </p:stCondLst>
                <p:endSync evt="end" delay="0">
                  <p:rtn val="all"/>
                </p:endSync>
                <p:childTnLst>
                  <p:par>
                    <p:cTn id="3" fill="hold">
                      <p:stCondLst>
                        <p:cond delay="0"/>
                      </p:stCondLst>
                      <p:childTnLst>
                        <p:par>
                          <p:cTn id="4" fill="hold">
                            <p:stCondLst>
                              <p:cond delay="0"/>
                            </p:stCondLst>
                            <p:childTnLst>
                              <p:par>
                                <p:cTn id="5" presetID="6" presetClass="exit" presetSubtype="32" fill="hold" nodeType="clickEffect">
                                  <p:stCondLst>
                                    <p:cond delay="0"/>
                                  </p:stCondLst>
                                  <p:childTnLst>
                                    <p:animEffect transition="out" filter="circle(out)">
                                      <p:cBhvr>
                                        <p:cTn id="6" dur="1500"/>
                                        <p:tgtEl>
                                          <p:spTgt spid="1031"/>
                                        </p:tgtEl>
                                      </p:cBhvr>
                                    </p:animEffect>
                                    <p:set>
                                      <p:cBhvr>
                                        <p:cTn id="7" dur="1" fill="hold">
                                          <p:stCondLst>
                                            <p:cond delay="1499"/>
                                          </p:stCondLst>
                                        </p:cTn>
                                        <p:tgtEl>
                                          <p:spTgt spid="1031"/>
                                        </p:tgtEl>
                                        <p:attrNameLst>
                                          <p:attrName>style.visibility</p:attrName>
                                        </p:attrNameLst>
                                      </p:cBhvr>
                                      <p:to>
                                        <p:strVal val="hidden"/>
                                      </p:to>
                                    </p:set>
                                  </p:childTnLst>
                                </p:cTn>
                              </p:par>
                            </p:childTnLst>
                          </p:cTn>
                        </p:par>
                      </p:childTnLst>
                    </p:cTn>
                  </p:par>
                </p:childTnLst>
              </p:cTn>
              <p:nextCondLst>
                <p:cond evt="onClick" delay="0">
                  <p:tgtEl>
                    <p:spTgt spid="1031"/>
                  </p:tgtEl>
                </p:cond>
              </p:nextCondLst>
            </p:seq>
            <p:seq concurrent="1" nextAc="seek">
              <p:cTn id="8" restart="whenNotActive" fill="hold" evtFilter="cancelBubble" nodeType="interactiveSeq">
                <p:stCondLst>
                  <p:cond evt="onClick" delay="0">
                    <p:tgtEl>
                      <p:spTgt spid="1034"/>
                    </p:tgtEl>
                  </p:cond>
                </p:stCondLst>
                <p:endSync evt="end" delay="0">
                  <p:rtn val="all"/>
                </p:endSync>
                <p:childTnLst>
                  <p:par>
                    <p:cTn id="9" fill="hold">
                      <p:stCondLst>
                        <p:cond delay="0"/>
                      </p:stCondLst>
                      <p:childTnLst>
                        <p:par>
                          <p:cTn id="10" fill="hold">
                            <p:stCondLst>
                              <p:cond delay="0"/>
                            </p:stCondLst>
                            <p:childTnLst>
                              <p:par>
                                <p:cTn id="11" presetID="6" presetClass="exit" presetSubtype="32" fill="hold" nodeType="clickEffect">
                                  <p:stCondLst>
                                    <p:cond delay="0"/>
                                  </p:stCondLst>
                                  <p:childTnLst>
                                    <p:animEffect transition="out" filter="circle(out)">
                                      <p:cBhvr>
                                        <p:cTn id="12" dur="1500"/>
                                        <p:tgtEl>
                                          <p:spTgt spid="1034"/>
                                        </p:tgtEl>
                                      </p:cBhvr>
                                    </p:animEffect>
                                    <p:set>
                                      <p:cBhvr>
                                        <p:cTn id="13" dur="1" fill="hold">
                                          <p:stCondLst>
                                            <p:cond delay="1499"/>
                                          </p:stCondLst>
                                        </p:cTn>
                                        <p:tgtEl>
                                          <p:spTgt spid="1034"/>
                                        </p:tgtEl>
                                        <p:attrNameLst>
                                          <p:attrName>style.visibility</p:attrName>
                                        </p:attrNameLst>
                                      </p:cBhvr>
                                      <p:to>
                                        <p:strVal val="hidden"/>
                                      </p:to>
                                    </p:set>
                                  </p:childTnLst>
                                </p:cTn>
                              </p:par>
                            </p:childTnLst>
                          </p:cTn>
                        </p:par>
                      </p:childTnLst>
                    </p:cTn>
                  </p:par>
                </p:childTnLst>
              </p:cTn>
              <p:nextCondLst>
                <p:cond evt="onClick" delay="0">
                  <p:tgtEl>
                    <p:spTgt spid="1034"/>
                  </p:tgtEl>
                </p:cond>
              </p:nextCondLst>
            </p:seq>
            <p:seq concurrent="1" nextAc="seek">
              <p:cTn id="14" restart="whenNotActive" fill="hold" evtFilter="cancelBubble" nodeType="interactiveSeq">
                <p:stCondLst>
                  <p:cond evt="onClick" delay="0">
                    <p:tgtEl>
                      <p:spTgt spid="1038"/>
                    </p:tgtEl>
                  </p:cond>
                </p:stCondLst>
                <p:endSync evt="end" delay="0">
                  <p:rtn val="all"/>
                </p:endSync>
                <p:childTnLst>
                  <p:par>
                    <p:cTn id="15" fill="hold">
                      <p:stCondLst>
                        <p:cond delay="0"/>
                      </p:stCondLst>
                      <p:childTnLst>
                        <p:par>
                          <p:cTn id="16" fill="hold">
                            <p:stCondLst>
                              <p:cond delay="0"/>
                            </p:stCondLst>
                            <p:childTnLst>
                              <p:par>
                                <p:cTn id="17" presetID="6" presetClass="exit" presetSubtype="32" fill="hold" nodeType="clickEffect">
                                  <p:stCondLst>
                                    <p:cond delay="0"/>
                                  </p:stCondLst>
                                  <p:childTnLst>
                                    <p:animEffect transition="out" filter="circle(out)">
                                      <p:cBhvr>
                                        <p:cTn id="18" dur="1500"/>
                                        <p:tgtEl>
                                          <p:spTgt spid="1038"/>
                                        </p:tgtEl>
                                      </p:cBhvr>
                                    </p:animEffect>
                                    <p:set>
                                      <p:cBhvr>
                                        <p:cTn id="19" dur="1" fill="hold">
                                          <p:stCondLst>
                                            <p:cond delay="1499"/>
                                          </p:stCondLst>
                                        </p:cTn>
                                        <p:tgtEl>
                                          <p:spTgt spid="1038"/>
                                        </p:tgtEl>
                                        <p:attrNameLst>
                                          <p:attrName>style.visibility</p:attrName>
                                        </p:attrNameLst>
                                      </p:cBhvr>
                                      <p:to>
                                        <p:strVal val="hidden"/>
                                      </p:to>
                                    </p:set>
                                  </p:childTnLst>
                                </p:cTn>
                              </p:par>
                            </p:childTnLst>
                          </p:cTn>
                        </p:par>
                      </p:childTnLst>
                    </p:cTn>
                  </p:par>
                </p:childTnLst>
              </p:cTn>
              <p:nextCondLst>
                <p:cond evt="onClick" delay="0">
                  <p:tgtEl>
                    <p:spTgt spid="1038"/>
                  </p:tgtEl>
                </p:cond>
              </p:nextCondLst>
            </p:seq>
            <p:seq concurrent="1" nextAc="seek">
              <p:cTn id="20" restart="whenNotActive" fill="hold" evtFilter="cancelBubble" nodeType="interactiveSeq">
                <p:stCondLst>
                  <p:cond evt="onClick" delay="0">
                    <p:tgtEl>
                      <p:spTgt spid="1036"/>
                    </p:tgtEl>
                  </p:cond>
                </p:stCondLst>
                <p:endSync evt="end" delay="0">
                  <p:rtn val="all"/>
                </p:endSync>
                <p:childTnLst>
                  <p:par>
                    <p:cTn id="21" fill="hold">
                      <p:stCondLst>
                        <p:cond delay="0"/>
                      </p:stCondLst>
                      <p:childTnLst>
                        <p:par>
                          <p:cTn id="22" fill="hold">
                            <p:stCondLst>
                              <p:cond delay="0"/>
                            </p:stCondLst>
                            <p:childTnLst>
                              <p:par>
                                <p:cTn id="23" presetID="6" presetClass="exit" presetSubtype="32" fill="hold" nodeType="clickEffect">
                                  <p:stCondLst>
                                    <p:cond delay="0"/>
                                  </p:stCondLst>
                                  <p:childTnLst>
                                    <p:animEffect transition="out" filter="circle(out)">
                                      <p:cBhvr>
                                        <p:cTn id="24" dur="1500"/>
                                        <p:tgtEl>
                                          <p:spTgt spid="1036"/>
                                        </p:tgtEl>
                                      </p:cBhvr>
                                    </p:animEffect>
                                    <p:set>
                                      <p:cBhvr>
                                        <p:cTn id="25" dur="1" fill="hold">
                                          <p:stCondLst>
                                            <p:cond delay="1499"/>
                                          </p:stCondLst>
                                        </p:cTn>
                                        <p:tgtEl>
                                          <p:spTgt spid="1036"/>
                                        </p:tgtEl>
                                        <p:attrNameLst>
                                          <p:attrName>style.visibility</p:attrName>
                                        </p:attrNameLst>
                                      </p:cBhvr>
                                      <p:to>
                                        <p:strVal val="hidden"/>
                                      </p:to>
                                    </p:set>
                                  </p:childTnLst>
                                </p:cTn>
                              </p:par>
                            </p:childTnLst>
                          </p:cTn>
                        </p:par>
                      </p:childTnLst>
                    </p:cTn>
                  </p:par>
                </p:childTnLst>
              </p:cTn>
              <p:nextCondLst>
                <p:cond evt="onClick" delay="0">
                  <p:tgtEl>
                    <p:spTgt spid="1036"/>
                  </p:tgtEl>
                </p:cond>
              </p:nextCondLst>
            </p:seq>
            <p:seq concurrent="1" nextAc="seek">
              <p:cTn id="26" restart="whenNotActive" fill="hold" evtFilter="cancelBubble" nodeType="interactiveSeq">
                <p:stCondLst>
                  <p:cond evt="onClick" delay="0">
                    <p:tgtEl>
                      <p:spTgt spid="1040"/>
                    </p:tgtEl>
                  </p:cond>
                </p:stCondLst>
                <p:endSync evt="end" delay="0">
                  <p:rtn val="all"/>
                </p:endSync>
                <p:childTnLst>
                  <p:par>
                    <p:cTn id="27" fill="hold">
                      <p:stCondLst>
                        <p:cond delay="0"/>
                      </p:stCondLst>
                      <p:childTnLst>
                        <p:par>
                          <p:cTn id="28" fill="hold">
                            <p:stCondLst>
                              <p:cond delay="0"/>
                            </p:stCondLst>
                            <p:childTnLst>
                              <p:par>
                                <p:cTn id="29" presetID="6" presetClass="exit" presetSubtype="32" fill="hold" nodeType="clickEffect">
                                  <p:stCondLst>
                                    <p:cond delay="0"/>
                                  </p:stCondLst>
                                  <p:childTnLst>
                                    <p:animEffect transition="out" filter="circle(out)">
                                      <p:cBhvr>
                                        <p:cTn id="30" dur="1500"/>
                                        <p:tgtEl>
                                          <p:spTgt spid="1040"/>
                                        </p:tgtEl>
                                      </p:cBhvr>
                                    </p:animEffect>
                                    <p:set>
                                      <p:cBhvr>
                                        <p:cTn id="31" dur="1" fill="hold">
                                          <p:stCondLst>
                                            <p:cond delay="1499"/>
                                          </p:stCondLst>
                                        </p:cTn>
                                        <p:tgtEl>
                                          <p:spTgt spid="1040"/>
                                        </p:tgtEl>
                                        <p:attrNameLst>
                                          <p:attrName>style.visibility</p:attrName>
                                        </p:attrNameLst>
                                      </p:cBhvr>
                                      <p:to>
                                        <p:strVal val="hidden"/>
                                      </p:to>
                                    </p:set>
                                  </p:childTnLst>
                                </p:cTn>
                              </p:par>
                            </p:childTnLst>
                          </p:cTn>
                        </p:par>
                      </p:childTnLst>
                    </p:cTn>
                  </p:par>
                </p:childTnLst>
              </p:cTn>
              <p:nextCondLst>
                <p:cond evt="onClick" delay="0">
                  <p:tgtEl>
                    <p:spTgt spid="1040"/>
                  </p:tgtEl>
                </p:cond>
              </p:nextCondLst>
            </p:seq>
            <p:seq concurrent="1" nextAc="seek">
              <p:cTn id="32" restart="whenNotActive" fill="hold" evtFilter="cancelBubble" nodeType="interactiveSeq">
                <p:stCondLst>
                  <p:cond evt="onClick" delay="0">
                    <p:tgtEl>
                      <p:spTgt spid="1042"/>
                    </p:tgtEl>
                  </p:cond>
                </p:stCondLst>
                <p:endSync evt="end" delay="0">
                  <p:rtn val="all"/>
                </p:endSync>
                <p:childTnLst>
                  <p:par>
                    <p:cTn id="33" fill="hold">
                      <p:stCondLst>
                        <p:cond delay="0"/>
                      </p:stCondLst>
                      <p:childTnLst>
                        <p:par>
                          <p:cTn id="34" fill="hold">
                            <p:stCondLst>
                              <p:cond delay="0"/>
                            </p:stCondLst>
                            <p:childTnLst>
                              <p:par>
                                <p:cTn id="35" presetID="6" presetClass="exit" presetSubtype="32" fill="hold" nodeType="clickEffect">
                                  <p:stCondLst>
                                    <p:cond delay="0"/>
                                  </p:stCondLst>
                                  <p:childTnLst>
                                    <p:animEffect transition="out" filter="circle(out)">
                                      <p:cBhvr>
                                        <p:cTn id="36" dur="1500"/>
                                        <p:tgtEl>
                                          <p:spTgt spid="1042"/>
                                        </p:tgtEl>
                                      </p:cBhvr>
                                    </p:animEffect>
                                    <p:set>
                                      <p:cBhvr>
                                        <p:cTn id="37" dur="1" fill="hold">
                                          <p:stCondLst>
                                            <p:cond delay="1499"/>
                                          </p:stCondLst>
                                        </p:cTn>
                                        <p:tgtEl>
                                          <p:spTgt spid="1042"/>
                                        </p:tgtEl>
                                        <p:attrNameLst>
                                          <p:attrName>style.visibility</p:attrName>
                                        </p:attrNameLst>
                                      </p:cBhvr>
                                      <p:to>
                                        <p:strVal val="hidden"/>
                                      </p:to>
                                    </p:set>
                                  </p:childTnLst>
                                </p:cTn>
                              </p:par>
                            </p:childTnLst>
                          </p:cTn>
                        </p:par>
                      </p:childTnLst>
                    </p:cTn>
                  </p:par>
                </p:childTnLst>
              </p:cTn>
              <p:nextCondLst>
                <p:cond evt="onClick" delay="0">
                  <p:tgtEl>
                    <p:spTgt spid="1042"/>
                  </p:tgtEl>
                </p:cond>
              </p:nextCondLst>
            </p:seq>
            <p:seq concurrent="1" nextAc="seek">
              <p:cTn id="38" restart="whenNotActive" fill="hold" evtFilter="cancelBubble" nodeType="interactiveSeq">
                <p:stCondLst>
                  <p:cond evt="onClick" delay="0">
                    <p:tgtEl>
                      <p:spTgt spid="1044"/>
                    </p:tgtEl>
                  </p:cond>
                </p:stCondLst>
                <p:endSync evt="end" delay="0">
                  <p:rtn val="all"/>
                </p:endSync>
                <p:childTnLst>
                  <p:par>
                    <p:cTn id="39" fill="hold">
                      <p:stCondLst>
                        <p:cond delay="0"/>
                      </p:stCondLst>
                      <p:childTnLst>
                        <p:par>
                          <p:cTn id="40" fill="hold">
                            <p:stCondLst>
                              <p:cond delay="0"/>
                            </p:stCondLst>
                            <p:childTnLst>
                              <p:par>
                                <p:cTn id="41" presetID="6" presetClass="exit" presetSubtype="32" fill="hold" nodeType="clickEffect">
                                  <p:stCondLst>
                                    <p:cond delay="0"/>
                                  </p:stCondLst>
                                  <p:childTnLst>
                                    <p:animEffect transition="out" filter="circle(out)">
                                      <p:cBhvr>
                                        <p:cTn id="42" dur="1500"/>
                                        <p:tgtEl>
                                          <p:spTgt spid="1044"/>
                                        </p:tgtEl>
                                      </p:cBhvr>
                                    </p:animEffect>
                                    <p:set>
                                      <p:cBhvr>
                                        <p:cTn id="43" dur="1" fill="hold">
                                          <p:stCondLst>
                                            <p:cond delay="1499"/>
                                          </p:stCondLst>
                                        </p:cTn>
                                        <p:tgtEl>
                                          <p:spTgt spid="1044"/>
                                        </p:tgtEl>
                                        <p:attrNameLst>
                                          <p:attrName>style.visibility</p:attrName>
                                        </p:attrNameLst>
                                      </p:cBhvr>
                                      <p:to>
                                        <p:strVal val="hidden"/>
                                      </p:to>
                                    </p:set>
                                  </p:childTnLst>
                                </p:cTn>
                              </p:par>
                            </p:childTnLst>
                          </p:cTn>
                        </p:par>
                      </p:childTnLst>
                    </p:cTn>
                  </p:par>
                </p:childTnLst>
              </p:cTn>
              <p:nextCondLst>
                <p:cond evt="onClick" delay="0">
                  <p:tgtEl>
                    <p:spTgt spid="1044"/>
                  </p:tgtEl>
                </p:cond>
              </p:nextCondLst>
            </p:seq>
            <p:seq concurrent="1" nextAc="seek">
              <p:cTn id="44" restart="whenNotActive" fill="hold" evtFilter="cancelBubble" nodeType="interactiveSeq">
                <p:stCondLst>
                  <p:cond evt="onClick" delay="0">
                    <p:tgtEl>
                      <p:spTgt spid="1046"/>
                    </p:tgtEl>
                  </p:cond>
                </p:stCondLst>
                <p:endSync evt="end" delay="0">
                  <p:rtn val="all"/>
                </p:endSync>
                <p:childTnLst>
                  <p:par>
                    <p:cTn id="45" fill="hold">
                      <p:stCondLst>
                        <p:cond delay="0"/>
                      </p:stCondLst>
                      <p:childTnLst>
                        <p:par>
                          <p:cTn id="46" fill="hold">
                            <p:stCondLst>
                              <p:cond delay="0"/>
                            </p:stCondLst>
                            <p:childTnLst>
                              <p:par>
                                <p:cTn id="47" presetID="6" presetClass="exit" presetSubtype="32" fill="hold" nodeType="clickEffect">
                                  <p:stCondLst>
                                    <p:cond delay="0"/>
                                  </p:stCondLst>
                                  <p:childTnLst>
                                    <p:animEffect transition="out" filter="circle(out)">
                                      <p:cBhvr>
                                        <p:cTn id="48" dur="1500"/>
                                        <p:tgtEl>
                                          <p:spTgt spid="1046"/>
                                        </p:tgtEl>
                                      </p:cBhvr>
                                    </p:animEffect>
                                    <p:set>
                                      <p:cBhvr>
                                        <p:cTn id="49" dur="1" fill="hold">
                                          <p:stCondLst>
                                            <p:cond delay="1499"/>
                                          </p:stCondLst>
                                        </p:cTn>
                                        <p:tgtEl>
                                          <p:spTgt spid="1046"/>
                                        </p:tgtEl>
                                        <p:attrNameLst>
                                          <p:attrName>style.visibility</p:attrName>
                                        </p:attrNameLst>
                                      </p:cBhvr>
                                      <p:to>
                                        <p:strVal val="hidden"/>
                                      </p:to>
                                    </p:set>
                                  </p:childTnLst>
                                </p:cTn>
                              </p:par>
                            </p:childTnLst>
                          </p:cTn>
                        </p:par>
                      </p:childTnLst>
                    </p:cTn>
                  </p:par>
                </p:childTnLst>
              </p:cTn>
              <p:nextCondLst>
                <p:cond evt="onClick" delay="0">
                  <p:tgtEl>
                    <p:spTgt spid="1046"/>
                  </p:tgtEl>
                </p:cond>
              </p:nextCondLst>
            </p:seq>
            <p:seq concurrent="1" nextAc="seek">
              <p:cTn id="50" restart="whenNotActive" fill="hold" evtFilter="cancelBubble" nodeType="interactiveSeq">
                <p:stCondLst>
                  <p:cond evt="onClick" delay="0">
                    <p:tgtEl>
                      <p:spTgt spid="1045"/>
                    </p:tgtEl>
                  </p:cond>
                </p:stCondLst>
                <p:endSync evt="end" delay="0">
                  <p:rtn val="all"/>
                </p:endSync>
                <p:childTnLst>
                  <p:par>
                    <p:cTn id="51" fill="hold">
                      <p:stCondLst>
                        <p:cond delay="0"/>
                      </p:stCondLst>
                      <p:childTnLst>
                        <p:par>
                          <p:cTn id="52" fill="hold">
                            <p:stCondLst>
                              <p:cond delay="0"/>
                            </p:stCondLst>
                            <p:childTnLst>
                              <p:par>
                                <p:cTn id="53" presetID="1" presetClass="exit" presetSubtype="0" fill="hold" nodeType="clickEffect">
                                  <p:stCondLst>
                                    <p:cond delay="0"/>
                                  </p:stCondLst>
                                  <p:childTnLst>
                                    <p:set>
                                      <p:cBhvr>
                                        <p:cTn id="54" dur="1" fill="hold">
                                          <p:stCondLst>
                                            <p:cond delay="0"/>
                                          </p:stCondLst>
                                        </p:cTn>
                                        <p:tgtEl>
                                          <p:spTgt spid="1045"/>
                                        </p:tgtEl>
                                        <p:attrNameLst>
                                          <p:attrName>style.visibility</p:attrName>
                                        </p:attrNameLst>
                                      </p:cBhvr>
                                      <p:to>
                                        <p:strVal val="hidden"/>
                                      </p:to>
                                    </p:set>
                                  </p:childTnLst>
                                </p:cTn>
                              </p:par>
                            </p:childTnLst>
                          </p:cTn>
                        </p:par>
                      </p:childTnLst>
                    </p:cTn>
                  </p:par>
                </p:childTnLst>
              </p:cTn>
              <p:nextCondLst>
                <p:cond evt="onClick" delay="0">
                  <p:tgtEl>
                    <p:spTgt spid="1045"/>
                  </p:tgtEl>
                </p:cond>
              </p:nextCondLst>
            </p:seq>
            <p:seq concurrent="1" nextAc="seek">
              <p:cTn id="55" restart="whenNotActive" fill="hold" evtFilter="cancelBubble" nodeType="interactiveSeq">
                <p:stCondLst>
                  <p:cond evt="onClick" delay="0">
                    <p:tgtEl>
                      <p:spTgt spid="1043"/>
                    </p:tgtEl>
                  </p:cond>
                </p:stCondLst>
                <p:endSync evt="end" delay="0">
                  <p:rtn val="all"/>
                </p:endSync>
                <p:childTnLst>
                  <p:par>
                    <p:cTn id="56" fill="hold">
                      <p:stCondLst>
                        <p:cond delay="0"/>
                      </p:stCondLst>
                      <p:childTnLst>
                        <p:par>
                          <p:cTn id="57" fill="hold">
                            <p:stCondLst>
                              <p:cond delay="0"/>
                            </p:stCondLst>
                            <p:childTnLst>
                              <p:par>
                                <p:cTn id="58" presetID="1" presetClass="exit" presetSubtype="0" fill="hold" nodeType="clickEffect">
                                  <p:stCondLst>
                                    <p:cond delay="0"/>
                                  </p:stCondLst>
                                  <p:childTnLst>
                                    <p:set>
                                      <p:cBhvr>
                                        <p:cTn id="59" dur="1" fill="hold">
                                          <p:stCondLst>
                                            <p:cond delay="0"/>
                                          </p:stCondLst>
                                        </p:cTn>
                                        <p:tgtEl>
                                          <p:spTgt spid="1043"/>
                                        </p:tgtEl>
                                        <p:attrNameLst>
                                          <p:attrName>style.visibility</p:attrName>
                                        </p:attrNameLst>
                                      </p:cBhvr>
                                      <p:to>
                                        <p:strVal val="hidden"/>
                                      </p:to>
                                    </p:set>
                                  </p:childTnLst>
                                </p:cTn>
                              </p:par>
                            </p:childTnLst>
                          </p:cTn>
                        </p:par>
                      </p:childTnLst>
                    </p:cTn>
                  </p:par>
                </p:childTnLst>
              </p:cTn>
              <p:nextCondLst>
                <p:cond evt="onClick" delay="0">
                  <p:tgtEl>
                    <p:spTgt spid="1043"/>
                  </p:tgtEl>
                </p:cond>
              </p:nextCondLst>
            </p:seq>
            <p:seq concurrent="1" nextAc="seek">
              <p:cTn id="60" restart="whenNotActive" fill="hold" evtFilter="cancelBubble" nodeType="interactiveSeq">
                <p:stCondLst>
                  <p:cond evt="onClick" delay="0">
                    <p:tgtEl>
                      <p:spTgt spid="1037"/>
                    </p:tgtEl>
                  </p:cond>
                </p:stCondLst>
                <p:endSync evt="end" delay="0">
                  <p:rtn val="all"/>
                </p:endSync>
                <p:childTnLst>
                  <p:par>
                    <p:cTn id="61" fill="hold">
                      <p:stCondLst>
                        <p:cond delay="0"/>
                      </p:stCondLst>
                      <p:childTnLst>
                        <p:par>
                          <p:cTn id="62" fill="hold">
                            <p:stCondLst>
                              <p:cond delay="0"/>
                            </p:stCondLst>
                            <p:childTnLst>
                              <p:par>
                                <p:cTn id="63" presetID="1" presetClass="exit" presetSubtype="0" fill="hold" nodeType="clickEffect">
                                  <p:stCondLst>
                                    <p:cond delay="0"/>
                                  </p:stCondLst>
                                  <p:childTnLst>
                                    <p:set>
                                      <p:cBhvr>
                                        <p:cTn id="64" dur="1" fill="hold">
                                          <p:stCondLst>
                                            <p:cond delay="0"/>
                                          </p:stCondLst>
                                        </p:cTn>
                                        <p:tgtEl>
                                          <p:spTgt spid="1037"/>
                                        </p:tgtEl>
                                        <p:attrNameLst>
                                          <p:attrName>style.visibility</p:attrName>
                                        </p:attrNameLst>
                                      </p:cBhvr>
                                      <p:to>
                                        <p:strVal val="hidden"/>
                                      </p:to>
                                    </p:set>
                                  </p:childTnLst>
                                </p:cTn>
                              </p:par>
                            </p:childTnLst>
                          </p:cTn>
                        </p:par>
                      </p:childTnLst>
                    </p:cTn>
                  </p:par>
                </p:childTnLst>
              </p:cTn>
              <p:nextCondLst>
                <p:cond evt="onClick" delay="0">
                  <p:tgtEl>
                    <p:spTgt spid="1037"/>
                  </p:tgtEl>
                </p:cond>
              </p:nextCondLst>
            </p:seq>
            <p:seq concurrent="1" nextAc="seek">
              <p:cTn id="65" restart="whenNotActive" fill="hold" evtFilter="cancelBubble" nodeType="interactiveSeq">
                <p:stCondLst>
                  <p:cond evt="onClick" delay="0">
                    <p:tgtEl>
                      <p:spTgt spid="1039"/>
                    </p:tgtEl>
                  </p:cond>
                </p:stCondLst>
                <p:endSync evt="end" delay="0">
                  <p:rtn val="all"/>
                </p:endSync>
                <p:childTnLst>
                  <p:par>
                    <p:cTn id="66" fill="hold">
                      <p:stCondLst>
                        <p:cond delay="0"/>
                      </p:stCondLst>
                      <p:childTnLst>
                        <p:par>
                          <p:cTn id="67" fill="hold">
                            <p:stCondLst>
                              <p:cond delay="0"/>
                            </p:stCondLst>
                            <p:childTnLst>
                              <p:par>
                                <p:cTn id="68" presetID="1" presetClass="exit" presetSubtype="0" fill="hold" nodeType="clickEffect">
                                  <p:stCondLst>
                                    <p:cond delay="0"/>
                                  </p:stCondLst>
                                  <p:childTnLst>
                                    <p:set>
                                      <p:cBhvr>
                                        <p:cTn id="69" dur="1" fill="hold">
                                          <p:stCondLst>
                                            <p:cond delay="0"/>
                                          </p:stCondLst>
                                        </p:cTn>
                                        <p:tgtEl>
                                          <p:spTgt spid="1039"/>
                                        </p:tgtEl>
                                        <p:attrNameLst>
                                          <p:attrName>style.visibility</p:attrName>
                                        </p:attrNameLst>
                                      </p:cBhvr>
                                      <p:to>
                                        <p:strVal val="hidden"/>
                                      </p:to>
                                    </p:set>
                                  </p:childTnLst>
                                </p:cTn>
                              </p:par>
                            </p:childTnLst>
                          </p:cTn>
                        </p:par>
                      </p:childTnLst>
                    </p:cTn>
                  </p:par>
                </p:childTnLst>
              </p:cTn>
              <p:nextCondLst>
                <p:cond evt="onClick" delay="0">
                  <p:tgtEl>
                    <p:spTgt spid="1039"/>
                  </p:tgtEl>
                </p:cond>
              </p:nextCondLst>
            </p:seq>
            <p:seq concurrent="1" nextAc="seek">
              <p:cTn id="70" restart="whenNotActive" fill="hold" evtFilter="cancelBubble" nodeType="interactiveSeq">
                <p:stCondLst>
                  <p:cond evt="onClick" delay="0">
                    <p:tgtEl>
                      <p:spTgt spid="1035"/>
                    </p:tgtEl>
                  </p:cond>
                </p:stCondLst>
                <p:endSync evt="end" delay="0">
                  <p:rtn val="all"/>
                </p:endSync>
                <p:childTnLst>
                  <p:par>
                    <p:cTn id="71" fill="hold">
                      <p:stCondLst>
                        <p:cond delay="0"/>
                      </p:stCondLst>
                      <p:childTnLst>
                        <p:par>
                          <p:cTn id="72" fill="hold">
                            <p:stCondLst>
                              <p:cond delay="0"/>
                            </p:stCondLst>
                            <p:childTnLst>
                              <p:par>
                                <p:cTn id="73" presetID="1" presetClass="exit" presetSubtype="0" fill="hold" nodeType="clickEffect">
                                  <p:stCondLst>
                                    <p:cond delay="0"/>
                                  </p:stCondLst>
                                  <p:childTnLst>
                                    <p:set>
                                      <p:cBhvr>
                                        <p:cTn id="74" dur="1" fill="hold">
                                          <p:stCondLst>
                                            <p:cond delay="0"/>
                                          </p:stCondLst>
                                        </p:cTn>
                                        <p:tgtEl>
                                          <p:spTgt spid="1035"/>
                                        </p:tgtEl>
                                        <p:attrNameLst>
                                          <p:attrName>style.visibility</p:attrName>
                                        </p:attrNameLst>
                                      </p:cBhvr>
                                      <p:to>
                                        <p:strVal val="hidden"/>
                                      </p:to>
                                    </p:set>
                                  </p:childTnLst>
                                </p:cTn>
                              </p:par>
                            </p:childTnLst>
                          </p:cTn>
                        </p:par>
                      </p:childTnLst>
                    </p:cTn>
                  </p:par>
                </p:childTnLst>
              </p:cTn>
              <p:nextCondLst>
                <p:cond evt="onClick" delay="0">
                  <p:tgtEl>
                    <p:spTgt spid="1035"/>
                  </p:tgtEl>
                </p:cond>
              </p:nextCondLst>
            </p:seq>
            <p:seq concurrent="1" nextAc="seek">
              <p:cTn id="75" restart="whenNotActive" fill="hold" evtFilter="cancelBubble" nodeType="interactiveSeq">
                <p:stCondLst>
                  <p:cond evt="onClick" delay="0">
                    <p:tgtEl>
                      <p:spTgt spid="1033"/>
                    </p:tgtEl>
                  </p:cond>
                </p:stCondLst>
                <p:endSync evt="end" delay="0">
                  <p:rtn val="all"/>
                </p:endSync>
                <p:childTnLst>
                  <p:par>
                    <p:cTn id="76" fill="hold">
                      <p:stCondLst>
                        <p:cond delay="0"/>
                      </p:stCondLst>
                      <p:childTnLst>
                        <p:par>
                          <p:cTn id="77" fill="hold">
                            <p:stCondLst>
                              <p:cond delay="0"/>
                            </p:stCondLst>
                            <p:childTnLst>
                              <p:par>
                                <p:cTn id="78" presetID="1" presetClass="exit" presetSubtype="0" fill="hold" nodeType="clickEffect">
                                  <p:stCondLst>
                                    <p:cond delay="0"/>
                                  </p:stCondLst>
                                  <p:childTnLst>
                                    <p:set>
                                      <p:cBhvr>
                                        <p:cTn id="79" dur="1" fill="hold">
                                          <p:stCondLst>
                                            <p:cond delay="0"/>
                                          </p:stCondLst>
                                        </p:cTn>
                                        <p:tgtEl>
                                          <p:spTgt spid="1033"/>
                                        </p:tgtEl>
                                        <p:attrNameLst>
                                          <p:attrName>style.visibility</p:attrName>
                                        </p:attrNameLst>
                                      </p:cBhvr>
                                      <p:to>
                                        <p:strVal val="hidden"/>
                                      </p:to>
                                    </p:set>
                                  </p:childTnLst>
                                </p:cTn>
                              </p:par>
                            </p:childTnLst>
                          </p:cTn>
                        </p:par>
                      </p:childTnLst>
                    </p:cTn>
                  </p:par>
                </p:childTnLst>
              </p:cTn>
              <p:nextCondLst>
                <p:cond evt="onClick" delay="0">
                  <p:tgtEl>
                    <p:spTgt spid="1033"/>
                  </p:tgtEl>
                </p:cond>
              </p:nextCondLst>
            </p:seq>
            <p:seq concurrent="1" nextAc="seek">
              <p:cTn id="80" restart="whenNotActive" fill="hold" evtFilter="cancelBubble" nodeType="interactiveSeq">
                <p:stCondLst>
                  <p:cond evt="onClick" delay="0">
                    <p:tgtEl>
                      <p:spTgt spid="1030"/>
                    </p:tgtEl>
                  </p:cond>
                </p:stCondLst>
                <p:endSync evt="end" delay="0">
                  <p:rtn val="all"/>
                </p:endSync>
                <p:childTnLst>
                  <p:par>
                    <p:cTn id="81" fill="hold">
                      <p:stCondLst>
                        <p:cond delay="0"/>
                      </p:stCondLst>
                      <p:childTnLst>
                        <p:par>
                          <p:cTn id="82" fill="hold">
                            <p:stCondLst>
                              <p:cond delay="0"/>
                            </p:stCondLst>
                            <p:childTnLst>
                              <p:par>
                                <p:cTn id="83" presetID="1" presetClass="exit" presetSubtype="0" fill="hold" nodeType="clickEffect">
                                  <p:stCondLst>
                                    <p:cond delay="0"/>
                                  </p:stCondLst>
                                  <p:childTnLst>
                                    <p:set>
                                      <p:cBhvr>
                                        <p:cTn id="84" dur="1" fill="hold">
                                          <p:stCondLst>
                                            <p:cond delay="0"/>
                                          </p:stCondLst>
                                        </p:cTn>
                                        <p:tgtEl>
                                          <p:spTgt spid="1030"/>
                                        </p:tgtEl>
                                        <p:attrNameLst>
                                          <p:attrName>style.visibility</p:attrName>
                                        </p:attrNameLst>
                                      </p:cBhvr>
                                      <p:to>
                                        <p:strVal val="hidden"/>
                                      </p:to>
                                    </p:set>
                                  </p:childTnLst>
                                </p:cTn>
                              </p:par>
                            </p:childTnLst>
                          </p:cTn>
                        </p:par>
                      </p:childTnLst>
                    </p:cTn>
                  </p:par>
                </p:childTnLst>
              </p:cTn>
              <p:nextCondLst>
                <p:cond evt="onClick" delay="0">
                  <p:tgtEl>
                    <p:spTgt spid="1030"/>
                  </p:tgtEl>
                </p:cond>
              </p:nextCondLst>
            </p:seq>
            <p:seq concurrent="1" nextAc="seek">
              <p:cTn id="85" restart="whenNotActive" fill="hold" evtFilter="cancelBubble" nodeType="interactiveSeq">
                <p:stCondLst>
                  <p:cond evt="onClick" delay="0">
                    <p:tgtEl>
                      <p:spTgt spid="1041"/>
                    </p:tgtEl>
                  </p:cond>
                </p:stCondLst>
                <p:endSync evt="end" delay="0">
                  <p:rtn val="all"/>
                </p:endSync>
                <p:childTnLst>
                  <p:par>
                    <p:cTn id="86" fill="hold">
                      <p:stCondLst>
                        <p:cond delay="0"/>
                      </p:stCondLst>
                      <p:childTnLst>
                        <p:par>
                          <p:cTn id="87" fill="hold">
                            <p:stCondLst>
                              <p:cond delay="0"/>
                            </p:stCondLst>
                            <p:childTnLst>
                              <p:par>
                                <p:cTn id="88" presetID="1" presetClass="exit" presetSubtype="0" fill="hold" nodeType="clickEffect">
                                  <p:stCondLst>
                                    <p:cond delay="0"/>
                                  </p:stCondLst>
                                  <p:childTnLst>
                                    <p:set>
                                      <p:cBhvr>
                                        <p:cTn id="89" dur="1" fill="hold">
                                          <p:stCondLst>
                                            <p:cond delay="0"/>
                                          </p:stCondLst>
                                        </p:cTn>
                                        <p:tgtEl>
                                          <p:spTgt spid="1041"/>
                                        </p:tgtEl>
                                        <p:attrNameLst>
                                          <p:attrName>style.visibility</p:attrName>
                                        </p:attrNameLst>
                                      </p:cBhvr>
                                      <p:to>
                                        <p:strVal val="hidden"/>
                                      </p:to>
                                    </p:set>
                                  </p:childTnLst>
                                </p:cTn>
                              </p:par>
                            </p:childTnLst>
                          </p:cTn>
                        </p:par>
                      </p:childTnLst>
                    </p:cTn>
                  </p:par>
                </p:childTnLst>
              </p:cTn>
              <p:nextCondLst>
                <p:cond evt="onClick" delay="0">
                  <p:tgtEl>
                    <p:spTgt spid="1041"/>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ackround" descr="C:\Users\JennaW\AppData\Local\Microsoft\Windows\INetCache\IE\0Z34IXWB\playground_sand_texture_by_thesilentnight-d3n70sx[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Action Button: Home 6">
            <a:hlinkClick r:id="" action="ppaction://hlinkshowjump?jump=firstslide" highlightClick="1"/>
          </p:cNvPr>
          <p:cNvSpPr/>
          <p:nvPr/>
        </p:nvSpPr>
        <p:spPr>
          <a:xfrm>
            <a:off x="8534400" y="6324600"/>
            <a:ext cx="457200" cy="391817"/>
          </a:xfrm>
          <a:prstGeom prst="actionButtonHome">
            <a:avLst/>
          </a:prstGeom>
          <a:solidFill>
            <a:schemeClr val="bg2">
              <a:lumMod val="75000"/>
              <a:alpha val="7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443922" y="609600"/>
            <a:ext cx="11759373" cy="5724644"/>
          </a:xfrm>
          <a:prstGeom prst="rect">
            <a:avLst/>
          </a:prstGeom>
          <a:noFill/>
        </p:spPr>
        <p:txBody>
          <a:bodyPr wrap="none" rtlCol="0">
            <a:spAutoFit/>
          </a:bodyPr>
          <a:lstStyle/>
          <a:p>
            <a:pPr algn="ctr"/>
            <a:r>
              <a:rPr lang="en-US" sz="5800" b="1" i="1" dirty="0">
                <a:ln w="38100">
                  <a:solidFill>
                    <a:schemeClr val="tx1"/>
                  </a:solidFill>
                </a:ln>
                <a:solidFill>
                  <a:schemeClr val="bg1"/>
                </a:solidFill>
                <a:effectLst>
                  <a:glow rad="101600">
                    <a:schemeClr val="accent6">
                      <a:satMod val="175000"/>
                      <a:alpha val="40000"/>
                    </a:schemeClr>
                  </a:glow>
                </a:effectLst>
                <a:latin typeface="Cooper Black" panose="0208090404030B020404" pitchFamily="18" charset="0"/>
              </a:rPr>
              <a:t>Psalm 119:11 </a:t>
            </a:r>
          </a:p>
          <a:p>
            <a:pPr algn="ctr"/>
            <a:r>
              <a:rPr lang="en-US" sz="5800" b="1" i="1" dirty="0">
                <a:ln w="38100">
                  <a:solidFill>
                    <a:schemeClr val="tx1"/>
                  </a:solidFill>
                </a:ln>
                <a:solidFill>
                  <a:schemeClr val="bg1"/>
                </a:solidFill>
                <a:effectLst>
                  <a:glow rad="101600">
                    <a:schemeClr val="accent6">
                      <a:satMod val="175000"/>
                      <a:alpha val="40000"/>
                    </a:schemeClr>
                  </a:glow>
                </a:effectLst>
                <a:latin typeface="Cooper Black" panose="0208090404030B020404" pitchFamily="18" charset="0"/>
              </a:rPr>
              <a:t>I have stored up your</a:t>
            </a:r>
          </a:p>
          <a:p>
            <a:pPr algn="ctr"/>
            <a:r>
              <a:rPr lang="en-US" sz="5800" b="1" i="1" dirty="0">
                <a:ln w="38100">
                  <a:solidFill>
                    <a:schemeClr val="tx1"/>
                  </a:solidFill>
                </a:ln>
                <a:solidFill>
                  <a:schemeClr val="bg1"/>
                </a:solidFill>
                <a:effectLst>
                  <a:glow rad="101600">
                    <a:schemeClr val="accent6">
                      <a:satMod val="175000"/>
                      <a:alpha val="40000"/>
                    </a:schemeClr>
                  </a:glow>
                </a:effectLst>
                <a:latin typeface="Cooper Black" panose="0208090404030B020404" pitchFamily="18" charset="0"/>
              </a:rPr>
              <a:t>word in my heart,</a:t>
            </a:r>
          </a:p>
          <a:p>
            <a:pPr algn="ctr"/>
            <a:r>
              <a:rPr lang="en-US" sz="5800" b="1" i="1" dirty="0">
                <a:ln w="38100">
                  <a:solidFill>
                    <a:schemeClr val="tx1"/>
                  </a:solidFill>
                </a:ln>
                <a:solidFill>
                  <a:schemeClr val="bg1"/>
                </a:solidFill>
                <a:effectLst>
                  <a:glow rad="101600">
                    <a:schemeClr val="accent6">
                      <a:satMod val="175000"/>
                      <a:alpha val="40000"/>
                    </a:schemeClr>
                  </a:glow>
                </a:effectLst>
                <a:latin typeface="Cooper Black" panose="0208090404030B020404" pitchFamily="18" charset="0"/>
              </a:rPr>
              <a:t>that I might not </a:t>
            </a:r>
          </a:p>
          <a:p>
            <a:pPr algn="ctr"/>
            <a:r>
              <a:rPr lang="en-US" sz="5800" b="1" i="1" dirty="0">
                <a:ln w="38100">
                  <a:solidFill>
                    <a:schemeClr val="tx1"/>
                  </a:solidFill>
                </a:ln>
                <a:solidFill>
                  <a:schemeClr val="bg1"/>
                </a:solidFill>
                <a:effectLst>
                  <a:glow rad="101600">
                    <a:schemeClr val="accent6">
                      <a:satMod val="175000"/>
                      <a:alpha val="40000"/>
                    </a:schemeClr>
                  </a:glow>
                </a:effectLst>
                <a:latin typeface="Cooper Black" panose="0208090404030B020404" pitchFamily="18" charset="0"/>
              </a:rPr>
              <a:t>sin against you. </a:t>
            </a:r>
          </a:p>
          <a:p>
            <a:pPr algn="ctr"/>
            <a:r>
              <a:rPr lang="en-US" sz="5800" b="1" i="1" dirty="0">
                <a:ln w="38100">
                  <a:solidFill>
                    <a:schemeClr val="tx1"/>
                  </a:solidFill>
                </a:ln>
                <a:solidFill>
                  <a:schemeClr val="bg1"/>
                </a:solidFill>
                <a:effectLst>
                  <a:glow rad="101600">
                    <a:schemeClr val="accent6">
                      <a:satMod val="175000"/>
                      <a:alpha val="40000"/>
                    </a:schemeClr>
                  </a:glow>
                </a:effectLst>
                <a:latin typeface="Cooper Black" panose="0208090404030B020404" pitchFamily="18" charset="0"/>
              </a:rPr>
              <a:t>Psalm 119:11</a:t>
            </a:r>
          </a:p>
          <a:p>
            <a:endParaRPr lang="en-US" dirty="0"/>
          </a:p>
        </p:txBody>
      </p:sp>
    </p:spTree>
    <p:extLst>
      <p:ext uri="{BB962C8B-B14F-4D97-AF65-F5344CB8AC3E}">
        <p14:creationId xmlns:p14="http://schemas.microsoft.com/office/powerpoint/2010/main" val="2408900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109</TotalTime>
  <Words>85</Words>
  <Application>Microsoft Office PowerPoint</Application>
  <PresentationFormat>On-screen Show (4:3)</PresentationFormat>
  <Paragraphs>8</Paragraphs>
  <Slides>2</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vt:lpstr>
      <vt:lpstr>Cooper Black</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Jenna Weis</dc:creator>
  <cp:lastModifiedBy>Zoe York</cp:lastModifiedBy>
  <cp:revision>25</cp:revision>
  <dcterms:created xsi:type="dcterms:W3CDTF">2017-10-13T13:20:17Z</dcterms:created>
  <dcterms:modified xsi:type="dcterms:W3CDTF">2022-04-29T19:11:00Z</dcterms:modified>
</cp:coreProperties>
</file>