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68567-9B76-4DB1-8C4F-62B95FB0B89E}" v="2" dt="2022-04-20T18:45:31.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D6F4E-3D97-493D-9E59-E8C491A17337}" type="datetimeFigureOut">
              <a:rPr lang="en-US" smtClean="0"/>
              <a:t>4/29/2022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202C0-6572-4702-945D-C4A4403D1A23}" type="slidenum">
              <a:rPr lang="en-US" smtClean="0"/>
              <a:t>‹#›</a:t>
            </a:fld>
            <a:endParaRPr lang="en-US"/>
          </a:p>
        </p:txBody>
      </p:sp>
    </p:spTree>
    <p:extLst>
      <p:ext uri="{BB962C8B-B14F-4D97-AF65-F5344CB8AC3E}">
        <p14:creationId xmlns:p14="http://schemas.microsoft.com/office/powerpoint/2010/main" val="163948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a:t>
            </a:r>
            <a:r>
              <a:rPr lang="en-US" baseline="0" dirty="0"/>
              <a:t> a child choose a jewel. Click on the jewel to reveal what actions the children will be doing as they say the verse. Click on the action to go to the verse. Click in the home button in the right lower corner of the verse slide to return to the treasure hunt. Repeat as time allows. </a:t>
            </a:r>
            <a:endParaRPr lang="en-US" dirty="0"/>
          </a:p>
        </p:txBody>
      </p:sp>
      <p:sp>
        <p:nvSpPr>
          <p:cNvPr id="4" name="Slide Number Placeholder 3"/>
          <p:cNvSpPr>
            <a:spLocks noGrp="1"/>
          </p:cNvSpPr>
          <p:nvPr>
            <p:ph type="sldNum" sz="quarter" idx="10"/>
          </p:nvPr>
        </p:nvSpPr>
        <p:spPr/>
        <p:txBody>
          <a:bodyPr/>
          <a:lstStyle/>
          <a:p>
            <a:fld id="{57E202C0-6572-4702-945D-C4A4403D1A23}" type="slidenum">
              <a:rPr lang="en-US" smtClean="0"/>
              <a:t>1</a:t>
            </a:fld>
            <a:endParaRPr lang="en-US"/>
          </a:p>
        </p:txBody>
      </p:sp>
    </p:spTree>
    <p:extLst>
      <p:ext uri="{BB962C8B-B14F-4D97-AF65-F5344CB8AC3E}">
        <p14:creationId xmlns:p14="http://schemas.microsoft.com/office/powerpoint/2010/main" val="237986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56574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5012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2732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086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1435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1745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E58F91-FD71-43B7-A724-19DFAE367DEF}"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6638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E58F91-FD71-43B7-A724-19DFAE367DEF}"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08086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58F91-FD71-43B7-A724-19DFAE367DEF}"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77997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26077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98623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E58F91-FD71-43B7-A724-19DFAE367DEF}" type="datetimeFigureOut">
              <a:rPr lang="en-US" smtClean="0"/>
              <a:t>4/29/2022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9E68A8B-5DED-4582-A1AC-2980A960A3BA}" type="slidenum">
              <a:rPr lang="en-US" smtClean="0"/>
              <a:t>‹#›</a:t>
            </a:fld>
            <a:endParaRPr lang="en-US"/>
          </a:p>
        </p:txBody>
      </p:sp>
    </p:spTree>
    <p:extLst>
      <p:ext uri="{BB962C8B-B14F-4D97-AF65-F5344CB8AC3E}">
        <p14:creationId xmlns:p14="http://schemas.microsoft.com/office/powerpoint/2010/main" val="1389607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microsoft.com/office/2007/relationships/hdphoto" Target="../media/hdphoto7.wdp"/><Relationship Id="rId26" Type="http://schemas.microsoft.com/office/2007/relationships/hdphoto" Target="../media/hdphoto11.wdp"/><Relationship Id="rId3" Type="http://schemas.openxmlformats.org/officeDocument/2006/relationships/image" Target="../media/image1.jpeg"/><Relationship Id="rId21" Type="http://schemas.openxmlformats.org/officeDocument/2006/relationships/image" Target="../media/image10.png"/><Relationship Id="rId34" Type="http://schemas.microsoft.com/office/2007/relationships/hdphoto" Target="../media/hdphoto15.wdp"/><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notesSlide" Target="../notesSlides/notesSlide1.xml"/><Relationship Id="rId16" Type="http://schemas.microsoft.com/office/2007/relationships/hdphoto" Target="../media/hdphoto6.wdp"/><Relationship Id="rId20" Type="http://schemas.microsoft.com/office/2007/relationships/hdphoto" Target="../media/hdphoto8.wdp"/><Relationship Id="rId29"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5.png"/><Relationship Id="rId24" Type="http://schemas.microsoft.com/office/2007/relationships/hdphoto" Target="../media/hdphoto10.wdp"/><Relationship Id="rId32" Type="http://schemas.microsoft.com/office/2007/relationships/hdphoto" Target="../media/hdphoto14.wdp"/><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microsoft.com/office/2007/relationships/hdphoto" Target="../media/hdphoto12.wdp"/><Relationship Id="rId36" Type="http://schemas.microsoft.com/office/2007/relationships/hdphoto" Target="../media/hdphoto16.wdp"/><Relationship Id="rId10" Type="http://schemas.microsoft.com/office/2007/relationships/hdphoto" Target="../media/hdphoto3.wdp"/><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4.png"/><Relationship Id="rId14" Type="http://schemas.microsoft.com/office/2007/relationships/hdphoto" Target="../media/hdphoto5.wdp"/><Relationship Id="rId22" Type="http://schemas.microsoft.com/office/2007/relationships/hdphoto" Target="../media/hdphoto9.wdp"/><Relationship Id="rId27" Type="http://schemas.openxmlformats.org/officeDocument/2006/relationships/image" Target="../media/image13.png"/><Relationship Id="rId30" Type="http://schemas.microsoft.com/office/2007/relationships/hdphoto" Target="../media/hdphoto13.wdp"/><Relationship Id="rId35" Type="http://schemas.openxmlformats.org/officeDocument/2006/relationships/image" Target="../media/image17.png"/><Relationship Id="rId8"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Backround" descr="C:\Users\JennaW\AppData\Local\Microsoft\Windows\INetCache\IE\0Z34IXWB\playground_sand_texture_by_thesilentnight-d3n70s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Everyone wearing blue">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1111" y1="50667" x2="76556" y2="48848"/>
                        <a14:foregroundMark x1="34556" y1="75273" x2="60889" y2="72970"/>
                        <a14:backgroundMark x1="27400" y1="40153" x2="33724" y2="38619"/>
                        <a14:backgroundMark x1="38407" y1="39642" x2="44965" y2="38619"/>
                        <a14:backgroundMark x1="67916" y1="39642" x2="78220" y2="39130"/>
                        <a14:backgroundMark x1="62529" y1="37852" x2="62529" y2="37852"/>
                        <a14:backgroundMark x1="50820" y1="39386" x2="50820" y2="39386"/>
                        <a14:backgroundMark x1="68852" y1="62404" x2="58314" y2="61381"/>
                        <a14:backgroundMark x1="35831" y1="60870" x2="40281" y2="60358"/>
                        <a14:backgroundMark x1="54801" y1="40153" x2="54801" y2="40153"/>
                      </a14:backgroundRemoval>
                    </a14:imgEffect>
                  </a14:imgLayer>
                </a14:imgProps>
              </a:ext>
              <a:ext uri="{28A0092B-C50C-407E-A947-70E740481C1C}">
                <a14:useLocalDpi xmlns:a14="http://schemas.microsoft.com/office/drawing/2010/main" val="0"/>
              </a:ext>
            </a:extLst>
          </a:blip>
          <a:srcRect/>
          <a:stretch>
            <a:fillRect/>
          </a:stretch>
        </p:blipFill>
        <p:spPr bwMode="auto">
          <a:xfrm>
            <a:off x="560850" y="190503"/>
            <a:ext cx="1854984" cy="1275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Blue round jewel"/>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8876" t="17444" r="19404" b="16688"/>
          <a:stretch/>
        </p:blipFill>
        <p:spPr bwMode="auto">
          <a:xfrm>
            <a:off x="463956" y="76552"/>
            <a:ext cx="2048775" cy="15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Open hands">
            <a:hlinkClick r:id="rId4"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37" b="96725" l="4000" r="96200">
                        <a14:foregroundMark x1="31600" y1="39520" x2="68800" y2="39301"/>
                      </a14:backgroundRemoval>
                    </a14:imgEffect>
                  </a14:imgLayer>
                </a14:imgProps>
              </a:ext>
              <a:ext uri="{28A0092B-C50C-407E-A947-70E740481C1C}">
                <a14:useLocalDpi xmlns:a14="http://schemas.microsoft.com/office/drawing/2010/main" val="0"/>
              </a:ext>
            </a:extLst>
          </a:blip>
          <a:srcRect/>
          <a:stretch>
            <a:fillRect/>
          </a:stretch>
        </p:blipFill>
        <p:spPr bwMode="auto">
          <a:xfrm>
            <a:off x="5789716" y="1794656"/>
            <a:ext cx="1906484" cy="131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Blue square jewel"/>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357" t="16218" r="20268" b="17460"/>
          <a:stretch/>
        </p:blipFill>
        <p:spPr bwMode="auto">
          <a:xfrm>
            <a:off x="5675163" y="1703000"/>
            <a:ext cx="1945484" cy="149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summer birthday">
            <a:hlinkClick r:id="rId4"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455" b="97576" l="2778" r="96667">
                        <a14:foregroundMark x1="11000" y1="61212" x2="86444" y2="62424"/>
                        <a14:foregroundMark x1="30556" y1="68364" x2="86778" y2="70061"/>
                        <a14:foregroundMark x1="11667" y1="81455" x2="84667" y2="83636"/>
                        <a14:foregroundMark x1="42889" y1="91758" x2="84000" y2="91515"/>
                      </a14:backgroundRemoval>
                    </a14:imgEffect>
                  </a14:imgLayer>
                </a14:imgProps>
              </a:ext>
              <a:ext uri="{28A0092B-C50C-407E-A947-70E740481C1C}">
                <a14:useLocalDpi xmlns:a14="http://schemas.microsoft.com/office/drawing/2010/main" val="0"/>
              </a:ext>
            </a:extLst>
          </a:blip>
          <a:srcRect/>
          <a:stretch>
            <a:fillRect/>
          </a:stretch>
        </p:blipFill>
        <p:spPr bwMode="auto">
          <a:xfrm>
            <a:off x="6964988" y="3516945"/>
            <a:ext cx="1816794" cy="124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Green round"/>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20896" t="15565" r="18365" b="17245"/>
          <a:stretch/>
        </p:blipFill>
        <p:spPr bwMode="auto">
          <a:xfrm>
            <a:off x="6845424" y="3359678"/>
            <a:ext cx="2055925" cy="156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Hands in the air">
            <a:hlinkClick r:id="rId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32333" y1="74909" x2="42333" y2="75515"/>
                        <a14:foregroundMark x1="41000" y1="27152" x2="51333" y2="26788"/>
                        <a14:backgroundMark x1="34556" y1="39636" x2="42667" y2="39273"/>
                        <a14:backgroundMark x1="48333" y1="38303" x2="52556" y2="37697"/>
                        <a14:backgroundMark x1="44111" y1="61939" x2="57333" y2="62667"/>
                        <a14:backgroundMark x1="34556" y1="60364" x2="37000" y2="60364"/>
                        <a14:backgroundMark x1="30444" y1="60364" x2="32222" y2="60364"/>
                      </a14:backgroundRemoval>
                    </a14:imgEffect>
                  </a14:imgLayer>
                </a14:imgProps>
              </a:ext>
              <a:ext uri="{28A0092B-C50C-407E-A947-70E740481C1C}">
                <a14:useLocalDpi xmlns:a14="http://schemas.microsoft.com/office/drawing/2010/main" val="0"/>
              </a:ext>
            </a:extLst>
          </a:blip>
          <a:srcRect/>
          <a:stretch>
            <a:fillRect/>
          </a:stretch>
        </p:blipFill>
        <p:spPr bwMode="auto">
          <a:xfrm>
            <a:off x="1676401" y="1649910"/>
            <a:ext cx="232756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Gree squar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20030" t="16874" r="20207" b="18345"/>
          <a:stretch/>
        </p:blipFill>
        <p:spPr bwMode="auto">
          <a:xfrm>
            <a:off x="1953260" y="1740195"/>
            <a:ext cx="1905001" cy="141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stand on one leg">
            <a:hlinkClick r:id="rId4" action="ppaction://hlinksldjump"/>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27444" y1="59152" x2="67889" y2="61939"/>
                        <a14:backgroundMark x1="28748" y1="51026" x2="45326" y2="49744"/>
                      </a14:backgroundRemoval>
                    </a14:imgEffect>
                  </a14:imgLayer>
                </a14:imgProps>
              </a:ext>
              <a:ext uri="{28A0092B-C50C-407E-A947-70E740481C1C}">
                <a14:useLocalDpi xmlns:a14="http://schemas.microsoft.com/office/drawing/2010/main" val="0"/>
              </a:ext>
            </a:extLst>
          </a:blip>
          <a:srcRect/>
          <a:stretch>
            <a:fillRect/>
          </a:stretch>
        </p:blipFill>
        <p:spPr bwMode="auto">
          <a:xfrm>
            <a:off x="308722" y="3330477"/>
            <a:ext cx="2359243" cy="162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urple round"/>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19122" t="17481" r="20263" b="16650"/>
          <a:stretch/>
        </p:blipFill>
        <p:spPr bwMode="auto">
          <a:xfrm>
            <a:off x="441917" y="3359678"/>
            <a:ext cx="2092850" cy="156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Hand over heart">
            <a:hlinkClick r:id="rId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303" b="89818" l="3889" r="97111">
                        <a14:foregroundMark x1="21778" y1="62061" x2="37000" y2="62667"/>
                        <a14:backgroundMark x1="24444" y1="50182" x2="29222" y2="50667"/>
                      </a14:backgroundRemoval>
                    </a14:imgEffect>
                  </a14:imgLayer>
                </a14:imgProps>
              </a:ext>
              <a:ext uri="{28A0092B-C50C-407E-A947-70E740481C1C}">
                <a14:useLocalDpi xmlns:a14="http://schemas.microsoft.com/office/drawing/2010/main" val="0"/>
              </a:ext>
            </a:extLst>
          </a:blip>
          <a:srcRect/>
          <a:stretch>
            <a:fillRect/>
          </a:stretch>
        </p:blipFill>
        <p:spPr bwMode="auto">
          <a:xfrm>
            <a:off x="3758507" y="121431"/>
            <a:ext cx="2055925" cy="141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urple square"/>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val="0"/>
              </a:ext>
            </a:extLst>
          </a:blip>
          <a:srcRect l="18695" t="16622" r="17807" b="15848"/>
          <a:stretch/>
        </p:blipFill>
        <p:spPr bwMode="auto">
          <a:xfrm>
            <a:off x="3758507" y="76552"/>
            <a:ext cx="2055925" cy="15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Turn to neighbor">
            <a:hlinkClick r:id="rId4" action="ppaction://hlinksldjump"/>
          </p:cNvPr>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000" b="90000" l="10000" r="90000">
                        <a14:foregroundMark x1="39889" y1="24970" x2="52444" y2="24727"/>
                        <a14:backgroundMark x1="28220" y1="61157" x2="30114" y2="60537"/>
                        <a14:backgroundMark x1="39205" y1="59298" x2="41667" y2="60537"/>
                        <a14:backgroundMark x1="67235" y1="62190" x2="72159" y2="62397"/>
                        <a14:backgroundMark x1="58144" y1="59711" x2="59280" y2="59298"/>
                        <a14:backgroundMark x1="55871" y1="60537" x2="55871" y2="60537"/>
                      </a14:backgroundRemoval>
                    </a14:imgEffect>
                  </a14:imgLayer>
                </a14:imgProps>
              </a:ext>
              <a:ext uri="{28A0092B-C50C-407E-A947-70E740481C1C}">
                <a14:useLocalDpi xmlns:a14="http://schemas.microsoft.com/office/drawing/2010/main" val="0"/>
              </a:ext>
            </a:extLst>
          </a:blip>
          <a:srcRect/>
          <a:stretch>
            <a:fillRect/>
          </a:stretch>
        </p:blipFill>
        <p:spPr bwMode="auto">
          <a:xfrm>
            <a:off x="6900643" y="159394"/>
            <a:ext cx="1945484" cy="133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Yellow round"/>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imgEffect>
                  </a14:imgLayer>
                </a14:imgProps>
              </a:ext>
              <a:ext uri="{28A0092B-C50C-407E-A947-70E740481C1C}">
                <a14:useLocalDpi xmlns:a14="http://schemas.microsoft.com/office/drawing/2010/main" val="0"/>
              </a:ext>
            </a:extLst>
          </a:blip>
          <a:srcRect l="18454" t="17487" r="18339" b="16478"/>
          <a:stretch/>
        </p:blipFill>
        <p:spPr bwMode="auto">
          <a:xfrm>
            <a:off x="6826960" y="76552"/>
            <a:ext cx="2092850" cy="15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Make a heart">
            <a:hlinkClick r:id="rId4" action="ppaction://hlinksldjump"/>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8485" b="92364" l="2778" r="97333">
                        <a14:foregroundMark x1="31333" y1="24606" x2="42889" y2="25576"/>
                        <a14:foregroundMark x1="21667" y1="53091" x2="35333" y2="52242"/>
                        <a14:backgroundMark x1="24556" y1="38667" x2="27889" y2="38545"/>
                        <a14:backgroundMark x1="40889" y1="38061" x2="43111" y2="38424"/>
                        <a14:backgroundMark x1="27778" y1="61455" x2="32778" y2="61697"/>
                      </a14:backgroundRemoval>
                    </a14:imgEffect>
                  </a14:imgLayer>
                </a14:imgProps>
              </a:ext>
              <a:ext uri="{28A0092B-C50C-407E-A947-70E740481C1C}">
                <a14:useLocalDpi xmlns:a14="http://schemas.microsoft.com/office/drawing/2010/main" val="0"/>
              </a:ext>
            </a:extLst>
          </a:blip>
          <a:srcRect/>
          <a:stretch>
            <a:fillRect/>
          </a:stretch>
        </p:blipFill>
        <p:spPr bwMode="auto">
          <a:xfrm>
            <a:off x="3795868" y="3460430"/>
            <a:ext cx="19812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Yellow square"/>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10000" b="90000" l="10000" r="90000"/>
                    </a14:imgEffect>
                  </a14:imgLayer>
                </a14:imgProps>
              </a:ext>
              <a:ext uri="{28A0092B-C50C-407E-A947-70E740481C1C}">
                <a14:useLocalDpi xmlns:a14="http://schemas.microsoft.com/office/drawing/2010/main" val="0"/>
              </a:ext>
            </a:extLst>
          </a:blip>
          <a:srcRect l="20556" t="16614" r="21030" b="15843"/>
          <a:stretch/>
        </p:blipFill>
        <p:spPr bwMode="auto">
          <a:xfrm>
            <a:off x="3833967" y="3384294"/>
            <a:ext cx="1905002" cy="151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9783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500"/>
                                        <p:tgtEl>
                                          <p:spTgt spid="1031"/>
                                        </p:tgtEl>
                                      </p:cBhvr>
                                    </p:animEffect>
                                    <p:set>
                                      <p:cBhvr>
                                        <p:cTn id="7" dur="1" fill="hold">
                                          <p:stCondLst>
                                            <p:cond delay="1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8" restart="whenNotActive" fill="hold" evtFilter="cancelBubble" nodeType="interactiveSeq">
                <p:stCondLst>
                  <p:cond evt="onClick" delay="0">
                    <p:tgtEl>
                      <p:spTgt spid="1034"/>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1500"/>
                                        <p:tgtEl>
                                          <p:spTgt spid="1034"/>
                                        </p:tgtEl>
                                      </p:cBhvr>
                                    </p:animEffect>
                                    <p:set>
                                      <p:cBhvr>
                                        <p:cTn id="13" dur="1" fill="hold">
                                          <p:stCondLst>
                                            <p:cond delay="1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14" restart="whenNotActive" fill="hold" evtFilter="cancelBubble" nodeType="interactiveSeq">
                <p:stCondLst>
                  <p:cond evt="onClick" delay="0">
                    <p:tgtEl>
                      <p:spTgt spid="1038"/>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1500"/>
                                        <p:tgtEl>
                                          <p:spTgt spid="1038"/>
                                        </p:tgtEl>
                                      </p:cBhvr>
                                    </p:animEffect>
                                    <p:set>
                                      <p:cBhvr>
                                        <p:cTn id="19" dur="1" fill="hold">
                                          <p:stCondLst>
                                            <p:cond delay="1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20" restart="whenNotActive" fill="hold" evtFilter="cancelBubble" nodeType="interactiveSeq">
                <p:stCondLst>
                  <p:cond evt="onClick" delay="0">
                    <p:tgtEl>
                      <p:spTgt spid="1036"/>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1500"/>
                                        <p:tgtEl>
                                          <p:spTgt spid="1036"/>
                                        </p:tgtEl>
                                      </p:cBhvr>
                                    </p:animEffect>
                                    <p:set>
                                      <p:cBhvr>
                                        <p:cTn id="25" dur="1" fill="hold">
                                          <p:stCondLst>
                                            <p:cond delay="1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6" restart="whenNotActive" fill="hold" evtFilter="cancelBubble" nodeType="interactiveSeq">
                <p:stCondLst>
                  <p:cond evt="onClick" delay="0">
                    <p:tgtEl>
                      <p:spTgt spid="1040"/>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1500"/>
                                        <p:tgtEl>
                                          <p:spTgt spid="1040"/>
                                        </p:tgtEl>
                                      </p:cBhvr>
                                    </p:animEffect>
                                    <p:set>
                                      <p:cBhvr>
                                        <p:cTn id="31" dur="1" fill="hold">
                                          <p:stCondLst>
                                            <p:cond delay="1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seq concurrent="1" nextAc="seek">
              <p:cTn id="32" restart="whenNotActive" fill="hold" evtFilter="cancelBubble" nodeType="interactiveSeq">
                <p:stCondLst>
                  <p:cond evt="onClick" delay="0">
                    <p:tgtEl>
                      <p:spTgt spid="1042"/>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1500"/>
                                        <p:tgtEl>
                                          <p:spTgt spid="1042"/>
                                        </p:tgtEl>
                                      </p:cBhvr>
                                    </p:animEffect>
                                    <p:set>
                                      <p:cBhvr>
                                        <p:cTn id="37" dur="1" fill="hold">
                                          <p:stCondLst>
                                            <p:cond delay="1499"/>
                                          </p:stCondLst>
                                        </p:cTn>
                                        <p:tgtEl>
                                          <p:spTgt spid="1042"/>
                                        </p:tgtEl>
                                        <p:attrNameLst>
                                          <p:attrName>style.visibility</p:attrName>
                                        </p:attrNameLst>
                                      </p:cBhvr>
                                      <p:to>
                                        <p:strVal val="hidden"/>
                                      </p:to>
                                    </p:set>
                                  </p:childTnLst>
                                </p:cTn>
                              </p:par>
                            </p:childTnLst>
                          </p:cTn>
                        </p:par>
                      </p:childTnLst>
                    </p:cTn>
                  </p:par>
                </p:childTnLst>
              </p:cTn>
              <p:nextCondLst>
                <p:cond evt="onClick" delay="0">
                  <p:tgtEl>
                    <p:spTgt spid="1042"/>
                  </p:tgtEl>
                </p:cond>
              </p:nextCondLst>
            </p:seq>
            <p:seq concurrent="1" nextAc="seek">
              <p:cTn id="38" restart="whenNotActive" fill="hold" evtFilter="cancelBubble" nodeType="interactiveSeq">
                <p:stCondLst>
                  <p:cond evt="onClick" delay="0">
                    <p:tgtEl>
                      <p:spTgt spid="1044"/>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1500"/>
                                        <p:tgtEl>
                                          <p:spTgt spid="1044"/>
                                        </p:tgtEl>
                                      </p:cBhvr>
                                    </p:animEffect>
                                    <p:set>
                                      <p:cBhvr>
                                        <p:cTn id="43" dur="1" fill="hold">
                                          <p:stCondLst>
                                            <p:cond delay="1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1044"/>
                  </p:tgtEl>
                </p:cond>
              </p:nextCondLst>
            </p:seq>
            <p:seq concurrent="1" nextAc="seek">
              <p:cTn id="44" restart="whenNotActive" fill="hold" evtFilter="cancelBubble" nodeType="interactiveSeq">
                <p:stCondLst>
                  <p:cond evt="onClick" delay="0">
                    <p:tgtEl>
                      <p:spTgt spid="104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nodeType="clickEffect">
                                  <p:stCondLst>
                                    <p:cond delay="0"/>
                                  </p:stCondLst>
                                  <p:childTnLst>
                                    <p:animEffect transition="out" filter="circle(out)">
                                      <p:cBhvr>
                                        <p:cTn id="48" dur="1500"/>
                                        <p:tgtEl>
                                          <p:spTgt spid="1046"/>
                                        </p:tgtEl>
                                      </p:cBhvr>
                                    </p:animEffect>
                                    <p:set>
                                      <p:cBhvr>
                                        <p:cTn id="49" dur="1" fill="hold">
                                          <p:stCondLst>
                                            <p:cond delay="1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1046"/>
                  </p:tgtEl>
                </p:cond>
              </p:nextCondLst>
            </p:seq>
            <p:seq concurrent="1" nextAc="seek">
              <p:cTn id="50" restart="whenNotActive" fill="hold" evtFilter="cancelBubble" nodeType="interactiveSeq">
                <p:stCondLst>
                  <p:cond evt="onClick" delay="0">
                    <p:tgtEl>
                      <p:spTgt spid="1045"/>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45"/>
                                        </p:tgtEl>
                                        <p:attrNameLst>
                                          <p:attrName>style.visibility</p:attrName>
                                        </p:attrNameLst>
                                      </p:cBhvr>
                                      <p:to>
                                        <p:strVal val="hidden"/>
                                      </p:to>
                                    </p:set>
                                  </p:childTnLst>
                                </p:cTn>
                              </p:par>
                            </p:childTnLst>
                          </p:cTn>
                        </p:par>
                      </p:childTnLst>
                    </p:cTn>
                  </p:par>
                </p:childTnLst>
              </p:cTn>
              <p:nextCondLst>
                <p:cond evt="onClick" delay="0">
                  <p:tgtEl>
                    <p:spTgt spid="1045"/>
                  </p:tgtEl>
                </p:cond>
              </p:nextCondLst>
            </p:seq>
            <p:seq concurrent="1" nextAc="seek">
              <p:cTn id="55" restart="whenNotActive" fill="hold" evtFilter="cancelBubble" nodeType="interactiveSeq">
                <p:stCondLst>
                  <p:cond evt="onClick" delay="0">
                    <p:tgtEl>
                      <p:spTgt spid="1043"/>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43"/>
                                        </p:tgtEl>
                                        <p:attrNameLst>
                                          <p:attrName>style.visibility</p:attrName>
                                        </p:attrNameLst>
                                      </p:cBhvr>
                                      <p:to>
                                        <p:strVal val="hidden"/>
                                      </p:to>
                                    </p:set>
                                  </p:childTnLst>
                                </p:cTn>
                              </p:par>
                            </p:childTnLst>
                          </p:cTn>
                        </p:par>
                      </p:childTnLst>
                    </p:cTn>
                  </p:par>
                </p:childTnLst>
              </p:cTn>
              <p:nextCondLst>
                <p:cond evt="onClick" delay="0">
                  <p:tgtEl>
                    <p:spTgt spid="1043"/>
                  </p:tgtEl>
                </p:cond>
              </p:nextCondLst>
            </p:seq>
            <p:seq concurrent="1" nextAc="seek">
              <p:cTn id="60" restart="whenNotActive" fill="hold" evtFilter="cancelBubble" nodeType="interactiveSeq">
                <p:stCondLst>
                  <p:cond evt="onClick" delay="0">
                    <p:tgtEl>
                      <p:spTgt spid="103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65" restart="whenNotActive" fill="hold" evtFilter="cancelBubble" nodeType="interactiveSeq">
                <p:stCondLst>
                  <p:cond evt="onClick" delay="0">
                    <p:tgtEl>
                      <p:spTgt spid="1039"/>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70" restart="whenNotActive" fill="hold" evtFilter="cancelBubble" nodeType="interactiveSeq">
                <p:stCondLst>
                  <p:cond evt="onClick" delay="0">
                    <p:tgtEl>
                      <p:spTgt spid="103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75" restart="whenNotActive" fill="hold" evtFilter="cancelBubble" nodeType="interactiveSeq">
                <p:stCondLst>
                  <p:cond evt="onClick" delay="0">
                    <p:tgtEl>
                      <p:spTgt spid="1033"/>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80" restart="whenNotActive" fill="hold" evtFilter="cancelBubble" nodeType="interactiveSeq">
                <p:stCondLst>
                  <p:cond evt="onClick" delay="0">
                    <p:tgtEl>
                      <p:spTgt spid="1030"/>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85" restart="whenNotActive" fill="hold" evtFilter="cancelBubble" nodeType="interactiveSeq">
                <p:stCondLst>
                  <p:cond evt="onClick" delay="0">
                    <p:tgtEl>
                      <p:spTgt spid="104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descr="C:\Users\JennaW\AppData\Local\Microsoft\Windows\INetCache\IE\0Z34IXWB\playground_sand_texture_by_thesilentnight-d3n70s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8037"/>
            <a:ext cx="8229600" cy="5078313"/>
          </a:xfrm>
          <a:prstGeom prst="rect">
            <a:avLst/>
          </a:prstGeom>
          <a:noFill/>
        </p:spPr>
        <p:txBody>
          <a:bodyPr wrap="square" rtlCol="0">
            <a:spAutoFit/>
          </a:bodyPr>
          <a:lstStyle/>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I have stored up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your word in my heart, that I might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not sin against you. </a:t>
            </a:r>
          </a:p>
          <a:p>
            <a:pPr algn="ctr"/>
            <a:r>
              <a:rPr lang="en-US" sz="54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p:txBody>
      </p:sp>
      <p:sp>
        <p:nvSpPr>
          <p:cNvPr id="7" name="Action Button: Home 6">
            <a:hlinkClick r:id="" action="ppaction://hlinkshowjump?jump=firstslide" highlightClick="1"/>
          </p:cNvPr>
          <p:cNvSpPr/>
          <p:nvPr/>
        </p:nvSpPr>
        <p:spPr>
          <a:xfrm>
            <a:off x="8534400" y="4743450"/>
            <a:ext cx="457200" cy="293863"/>
          </a:xfrm>
          <a:prstGeom prst="actionButtonHome">
            <a:avLst/>
          </a:prstGeom>
          <a:solidFill>
            <a:schemeClr val="bg2">
              <a:lumMod val="75000"/>
              <a:alpha val="7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90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85</Words>
  <Application>Microsoft Office PowerPoint</Application>
  <PresentationFormat>On-screen Show (16:9)</PresentationFormat>
  <Paragraphs>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Cooper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24</cp:revision>
  <dcterms:created xsi:type="dcterms:W3CDTF">2017-10-13T13:20:17Z</dcterms:created>
  <dcterms:modified xsi:type="dcterms:W3CDTF">2022-04-29T19:11:07Z</dcterms:modified>
</cp:coreProperties>
</file>