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1488" y="8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9078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16610"/>
            <a:ext cx="9144000" cy="6224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“I have stored up your word in my heart, that I </a:t>
            </a:r>
          </a:p>
          <a:p>
            <a:pPr lvl="0"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might not sin against you.”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119:11</a:t>
            </a:r>
            <a:endParaRPr kumimoji="0" lang="en-US" sz="66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536174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“I have stored</a:t>
            </a:r>
            <a:b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up your word</a:t>
            </a:r>
            <a:b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in my heart,</a:t>
            </a:r>
            <a:endParaRPr kumimoji="0" lang="en-US" sz="80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920621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I</a:t>
            </a:r>
            <a:b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might not sin against you.”</a:t>
            </a:r>
            <a:b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119:11</a:t>
            </a:r>
            <a:endParaRPr kumimoji="0" lang="en-US" sz="80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16610"/>
            <a:ext cx="9144000" cy="6224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“I have stored up your word in my heart, that I </a:t>
            </a:r>
          </a:p>
          <a:p>
            <a:pPr lvl="0"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might not sin against you.”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119:11</a:t>
            </a:r>
            <a:endParaRPr kumimoji="0" lang="en-US" sz="66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20626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141</TotalTime>
  <Words>73</Words>
  <Application>Microsoft Office PowerPoint</Application>
  <PresentationFormat>On-screen Show (4:3)</PresentationFormat>
  <Paragraphs>10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39</cp:revision>
  <dcterms:created xsi:type="dcterms:W3CDTF">2005-12-30T16:20:13Z</dcterms:created>
  <dcterms:modified xsi:type="dcterms:W3CDTF">2022-04-06T16:58:25Z</dcterms:modified>
</cp:coreProperties>
</file>