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76" r:id="rId6"/>
    <p:sldId id="266" r:id="rId7"/>
    <p:sldId id="277" r:id="rId8"/>
    <p:sldId id="271" r:id="rId9"/>
    <p:sldId id="272" r:id="rId10"/>
    <p:sldId id="27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C0298A-591F-4C63-8D4B-2A4A2E6EF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68D704-8A47-476C-B858-2CBF559A3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87DF2-83F3-41B2-AE94-021C86C1E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94D0B-499E-4ACA-A126-40907908B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8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703A3-B948-498E-B0B7-534888E47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C5223-9C6C-4C9F-B478-F6205EBA1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B041A5-86A8-41E5-8281-5ECE387F7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03A7D-3185-4BD8-8D09-E3A72F89F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02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C60F51-2CDF-4368-B06D-84FF5A961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C237A0-40E1-4C18-AE93-F7FDEC021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56E0E0-28A6-41A0-A0D7-935B2F5E5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374E3-4E69-448F-9A87-538A7A2B7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6B9DD4-E117-4D19-93B4-9994C5353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08217C-4B53-4717-9B57-DE9621AF3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585868-E6FD-4240-A017-8FD428F17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36F35-3937-4F4E-8009-913ACF5D4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96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BA2477-C922-4D94-92EA-92D69BF51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AB20CB-63CB-4D69-8B37-0615DEF3D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96A3CC-4CC5-4529-B1BA-B7D20491F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61814-5F92-495E-9E08-588F29FDD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1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0276E-38DC-4FFC-A98C-80774271B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92A339-4C81-484B-A8C5-83F296178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3AD68-951D-4157-A011-2F89A0246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A294E-4890-4AA9-8105-48B1DB3EB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0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2BF4E1-08C7-437D-9466-E17469015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75F1E2-1717-4FA4-84E3-704C289F5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3E88F7-D35D-407D-A7E8-79CBB714B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01BB1-1DA5-4D1A-949C-DF638FA65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79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EB87-AAEC-48F9-97B2-3FB330532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172B1E-A9C9-45A6-AD4D-6718826B3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664531-54A1-4360-B099-7DD8EC42E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D803A-8DF4-4FF7-AA98-3A2B6A2D4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34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2569E1-2981-4F6D-B16A-176036277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D78018-B373-4B06-801B-6699B9687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45C95B-E488-4FE6-9E7B-91431D71A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17130-D1C0-4C60-90B2-ECA574DAD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E7A3B8-BEA5-4100-AE28-AC9B419D4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8E340-A1D5-41E1-B23E-30D31E615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D35822-542A-434E-83E2-3B8E2825F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9A156-7954-4B18-8684-51D854919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01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7B72D-0FD1-41DB-8141-7FBB4DDFD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8D21B-8C17-4A98-8E8A-E572463BA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B4654-9FD9-45AD-8A14-2363F515A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E9DC-C44C-446D-98F1-7AADFC833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57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B6E373-3DBA-4D4B-B419-33BF6360B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73B952-6A25-462B-BE57-85F9E0312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37403E-B3C5-4CAB-9D8F-B4C071A2DC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7A3BAD-F973-478A-9095-05608B1AFC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1BD138-EDCF-4E42-9629-583D452BCE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4CD7DC7-B6C7-407E-8149-5196CBAFF8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9C02A848-D0C7-4579-A286-FE02C71EA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072320-0501-4D7E-B992-7576C7C2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132C3-3963-44E9-B977-32BDED982481}"/>
              </a:ext>
            </a:extLst>
          </p:cNvPr>
          <p:cNvSpPr txBox="1"/>
          <p:nvPr/>
        </p:nvSpPr>
        <p:spPr>
          <a:xfrm>
            <a:off x="457200" y="121920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God’s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plan!</a:t>
            </a:r>
          </a:p>
        </p:txBody>
      </p:sp>
    </p:spTree>
    <p:extLst>
      <p:ext uri="{BB962C8B-B14F-4D97-AF65-F5344CB8AC3E}">
        <p14:creationId xmlns:p14="http://schemas.microsoft.com/office/powerpoint/2010/main" val="40355211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>
            <a:extLst>
              <a:ext uri="{FF2B5EF4-FFF2-40B4-BE49-F238E27FC236}">
                <a16:creationId xmlns:a16="http://schemas.microsoft.com/office/drawing/2014/main" id="{29F19C68-99B3-45D6-BA91-841A29F4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>
            <a:extLst>
              <a:ext uri="{FF2B5EF4-FFF2-40B4-BE49-F238E27FC236}">
                <a16:creationId xmlns:a16="http://schemas.microsoft.com/office/drawing/2014/main" id="{DBC50FC8-2B15-49AF-9A4A-2B6E155ED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072320-0501-4D7E-B992-7576C7C2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132C3-3963-44E9-B977-32BDED982481}"/>
              </a:ext>
            </a:extLst>
          </p:cNvPr>
          <p:cNvSpPr txBox="1"/>
          <p:nvPr/>
        </p:nvSpPr>
        <p:spPr>
          <a:xfrm>
            <a:off x="457200" y="121920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God’s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plan!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>
            <a:extLst>
              <a:ext uri="{FF2B5EF4-FFF2-40B4-BE49-F238E27FC236}">
                <a16:creationId xmlns:a16="http://schemas.microsoft.com/office/drawing/2014/main" id="{DBC50FC8-2B15-49AF-9A4A-2B6E155ED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469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>
            <a:extLst>
              <a:ext uri="{FF2B5EF4-FFF2-40B4-BE49-F238E27FC236}">
                <a16:creationId xmlns:a16="http://schemas.microsoft.com/office/drawing/2014/main" id="{4DD806B9-8761-4FB9-A100-D8A9206D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072320-0501-4D7E-B992-7576C7C2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132C3-3963-44E9-B977-32BDED982481}"/>
              </a:ext>
            </a:extLst>
          </p:cNvPr>
          <p:cNvSpPr txBox="1"/>
          <p:nvPr/>
        </p:nvSpPr>
        <p:spPr>
          <a:xfrm>
            <a:off x="457200" y="121920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God’s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plan!</a:t>
            </a:r>
          </a:p>
        </p:txBody>
      </p:sp>
    </p:spTree>
    <p:extLst>
      <p:ext uri="{BB962C8B-B14F-4D97-AF65-F5344CB8AC3E}">
        <p14:creationId xmlns:p14="http://schemas.microsoft.com/office/powerpoint/2010/main" val="37419355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>
            <a:extLst>
              <a:ext uri="{FF2B5EF4-FFF2-40B4-BE49-F238E27FC236}">
                <a16:creationId xmlns:a16="http://schemas.microsoft.com/office/drawing/2014/main" id="{899EAFB5-4B89-444D-9170-64E79138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>
            <a:extLst>
              <a:ext uri="{FF2B5EF4-FFF2-40B4-BE49-F238E27FC236}">
                <a16:creationId xmlns:a16="http://schemas.microsoft.com/office/drawing/2014/main" id="{B68D0A81-D512-401A-82D5-C1D6C5E99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18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19</cp:revision>
  <dcterms:created xsi:type="dcterms:W3CDTF">2013-10-01T14:07:32Z</dcterms:created>
  <dcterms:modified xsi:type="dcterms:W3CDTF">2022-04-07T15:46:57Z</dcterms:modified>
</cp:coreProperties>
</file>