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76" r:id="rId6"/>
    <p:sldId id="266" r:id="rId7"/>
    <p:sldId id="278" r:id="rId8"/>
    <p:sldId id="271" r:id="rId9"/>
    <p:sldId id="272" r:id="rId10"/>
    <p:sldId id="277" r:id="rId1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6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6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6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6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038" y="90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B54B2D-E6E6-4CB5-98D5-D67D053FF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CB82A4-2FE1-4497-9525-24CCCC92D1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D0BAF7-C6E1-4526-9E37-730AC7D7A7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D0F2B-C97F-4B53-B9C3-786F517EE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7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31497C-6F95-4C9C-933C-21A6B3ABD8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26E497-E488-4F9B-BC57-254B0001BD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97F972-E437-4CE0-9435-A61404B08D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C2CB1-B64B-461D-AF7E-DF8531312B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537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275195-6DB5-4073-8C72-A867A708A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C193F5-F3CE-456A-9C79-175AF7743D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09C348-9CC9-4C5B-A455-4A49F556F3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451097-7470-4BBB-9D94-8CC3700340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75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D31694-E101-4274-9A92-2A7E9A971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917B68-A109-467F-8182-899A8C2612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87738A-AECC-45F8-A28D-A4137104BF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3DFFA-A02F-4CA1-809B-85A827E162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382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E28811-C305-4058-9DC4-6BFA46768A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A3F5F7-3627-4A55-9AC3-953C8EF33A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58CFF7-F3C9-4B93-91D8-F22D286EE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9049B5-C677-4661-99AC-815047014E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612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8F31E9-858C-4D51-B3CB-0CFE69B1E1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3CE4E-FA17-4161-A4BE-DDD0B6660D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A27DE2-82F4-417D-997A-A25626EC67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64B654-5280-4788-8063-29BD789348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895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CE70C24-A8E2-4190-A301-EBF76E2A7E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751D3F-7643-48C2-9843-BF7475563F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7D8ECDF-1BFE-4CFF-9E66-3F1DDAE22E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B8698-F4D7-44BD-B690-384140B831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424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3C20416-14E2-42EF-B472-F2310C9AFA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C4A919B-59DA-4B67-BCCB-21B7E2259C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CDFFC48-80D8-4029-9259-877588A71E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0D54F-3BEE-4C11-A26F-2492D5B9A6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34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2310C52-C56C-4790-9693-A62ADE42F3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EFD0B9C-C598-462A-B9DD-9CD6B9A6A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69CAE67-0668-411F-AAB8-8A12AA4C6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C40248-994D-45C2-B9C1-22345FB65B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612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91C653-3369-4B98-9705-DEEA01E35C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00CC9E-DDBA-4361-A2B7-68E587A48B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C0C29F-92B7-42E0-A863-DA2492149E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C3771-FC70-4C43-8567-7A79BAFCFB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03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ADEDC5-F609-433A-BA7C-175ABC13B5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76D12-A10B-4F9A-A742-1AAC63D580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F8046E-712A-42DF-A4A0-7A2D9A342C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A2470-F22D-4F6F-8FFE-98F1A38B56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443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F43B787-07FD-4DB8-8374-D9912AAA65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5B0D8FB-F1D8-449A-B4D4-13027C041B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D412E3F-BAB9-42FD-AB02-217854862B2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EED103A-F992-4320-974A-16E275BC3D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53AE4E2-D2F3-4ACB-ACB7-D7BAD16605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D177111B-355F-4A1F-B663-8180CFB2148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>
            <a:extLst>
              <a:ext uri="{FF2B5EF4-FFF2-40B4-BE49-F238E27FC236}">
                <a16:creationId xmlns:a16="http://schemas.microsoft.com/office/drawing/2014/main" id="{32B6439E-D081-442A-94AE-6AD15D402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>
            <a:extLst>
              <a:ext uri="{FF2B5EF4-FFF2-40B4-BE49-F238E27FC236}">
                <a16:creationId xmlns:a16="http://schemas.microsoft.com/office/drawing/2014/main" id="{8570657B-E603-46B0-A50D-1E308060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A2537C-EDD3-4C1F-A5B3-113CBF77EAB8}"/>
              </a:ext>
            </a:extLst>
          </p:cNvPr>
          <p:cNvSpPr txBox="1"/>
          <p:nvPr/>
        </p:nvSpPr>
        <p:spPr>
          <a:xfrm>
            <a:off x="457200" y="217260"/>
            <a:ext cx="6172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sz="10000" b="1" dirty="0">
                <a:ln w="34925" cap="rnd" cmpd="sng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Trust</a:t>
            </a:r>
            <a:br>
              <a:rPr lang="en-US" sz="10000" b="1" dirty="0">
                <a:ln w="34925" cap="rnd" cmpd="sng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God’s</a:t>
            </a:r>
            <a:br>
              <a:rPr lang="en-US" sz="10000" b="1" dirty="0">
                <a:ln w="34925" cap="rnd" cmpd="sng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plan!</a:t>
            </a:r>
          </a:p>
        </p:txBody>
      </p:sp>
    </p:spTree>
    <p:extLst>
      <p:ext uri="{BB962C8B-B14F-4D97-AF65-F5344CB8AC3E}">
        <p14:creationId xmlns:p14="http://schemas.microsoft.com/office/powerpoint/2010/main" val="373174628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>
            <a:extLst>
              <a:ext uri="{FF2B5EF4-FFF2-40B4-BE49-F238E27FC236}">
                <a16:creationId xmlns:a16="http://schemas.microsoft.com/office/drawing/2014/main" id="{D981EDD5-7AF1-4144-BF54-DBD5B0226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>
            <a:extLst>
              <a:ext uri="{FF2B5EF4-FFF2-40B4-BE49-F238E27FC236}">
                <a16:creationId xmlns:a16="http://schemas.microsoft.com/office/drawing/2014/main" id="{A841CC8A-E620-43D3-933D-1B411241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>
            <a:extLst>
              <a:ext uri="{FF2B5EF4-FFF2-40B4-BE49-F238E27FC236}">
                <a16:creationId xmlns:a16="http://schemas.microsoft.com/office/drawing/2014/main" id="{8570657B-E603-46B0-A50D-1E308060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A2537C-EDD3-4C1F-A5B3-113CBF77EAB8}"/>
              </a:ext>
            </a:extLst>
          </p:cNvPr>
          <p:cNvSpPr txBox="1"/>
          <p:nvPr/>
        </p:nvSpPr>
        <p:spPr>
          <a:xfrm>
            <a:off x="457200" y="217260"/>
            <a:ext cx="6172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sz="10000" b="1" dirty="0">
                <a:ln w="34925" cap="rnd" cmpd="sng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Trust</a:t>
            </a:r>
            <a:br>
              <a:rPr lang="en-US" sz="10000" b="1" dirty="0">
                <a:ln w="34925" cap="rnd" cmpd="sng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God’s</a:t>
            </a:r>
            <a:br>
              <a:rPr lang="en-US" sz="10000" b="1" dirty="0">
                <a:ln w="34925" cap="rnd" cmpd="sng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plan!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>
            <a:extLst>
              <a:ext uri="{FF2B5EF4-FFF2-40B4-BE49-F238E27FC236}">
                <a16:creationId xmlns:a16="http://schemas.microsoft.com/office/drawing/2014/main" id="{A841CC8A-E620-43D3-933D-1B411241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95425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>
            <a:extLst>
              <a:ext uri="{FF2B5EF4-FFF2-40B4-BE49-F238E27FC236}">
                <a16:creationId xmlns:a16="http://schemas.microsoft.com/office/drawing/2014/main" id="{C3D2FD4B-6A75-406C-8000-A73D16385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>
            <a:extLst>
              <a:ext uri="{FF2B5EF4-FFF2-40B4-BE49-F238E27FC236}">
                <a16:creationId xmlns:a16="http://schemas.microsoft.com/office/drawing/2014/main" id="{8570657B-E603-46B0-A50D-1E308060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A2537C-EDD3-4C1F-A5B3-113CBF77EAB8}"/>
              </a:ext>
            </a:extLst>
          </p:cNvPr>
          <p:cNvSpPr txBox="1"/>
          <p:nvPr/>
        </p:nvSpPr>
        <p:spPr>
          <a:xfrm>
            <a:off x="457200" y="217260"/>
            <a:ext cx="6172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sz="10000" b="1" dirty="0">
                <a:ln w="34925" cap="rnd" cmpd="sng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Trust</a:t>
            </a:r>
            <a:br>
              <a:rPr lang="en-US" sz="10000" b="1" dirty="0">
                <a:ln w="34925" cap="rnd" cmpd="sng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God’s</a:t>
            </a:r>
            <a:br>
              <a:rPr lang="en-US" sz="10000" b="1" dirty="0">
                <a:ln w="34925" cap="rnd" cmpd="sng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plan!</a:t>
            </a:r>
          </a:p>
        </p:txBody>
      </p:sp>
    </p:spTree>
    <p:extLst>
      <p:ext uri="{BB962C8B-B14F-4D97-AF65-F5344CB8AC3E}">
        <p14:creationId xmlns:p14="http://schemas.microsoft.com/office/powerpoint/2010/main" val="32846611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>
            <a:extLst>
              <a:ext uri="{FF2B5EF4-FFF2-40B4-BE49-F238E27FC236}">
                <a16:creationId xmlns:a16="http://schemas.microsoft.com/office/drawing/2014/main" id="{89FF5460-1959-47AF-BA4F-B315580B0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>
            <a:extLst>
              <a:ext uri="{FF2B5EF4-FFF2-40B4-BE49-F238E27FC236}">
                <a16:creationId xmlns:a16="http://schemas.microsoft.com/office/drawing/2014/main" id="{696C54D0-8A88-4771-BDD1-2A198DA1F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18</Words>
  <Application>Microsoft Office PowerPoint</Application>
  <PresentationFormat>On-screen Show (16:9)</PresentationFormat>
  <Paragraphs>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Arial Black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Tom Bates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Bates</dc:creator>
  <cp:lastModifiedBy>Thomas Bates</cp:lastModifiedBy>
  <cp:revision>20</cp:revision>
  <dcterms:created xsi:type="dcterms:W3CDTF">2013-10-01T14:07:32Z</dcterms:created>
  <dcterms:modified xsi:type="dcterms:W3CDTF">2022-04-07T15:46:27Z</dcterms:modified>
</cp:coreProperties>
</file>