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9"/>
  </p:notesMasterIdLst>
  <p:handoutMasterIdLst>
    <p:handoutMasterId r:id="rId10"/>
  </p:handoutMasterIdLst>
  <p:sldIdLst>
    <p:sldId id="258" r:id="rId2"/>
    <p:sldId id="267" r:id="rId3"/>
    <p:sldId id="268" r:id="rId4"/>
    <p:sldId id="257" r:id="rId5"/>
    <p:sldId id="272" r:id="rId6"/>
    <p:sldId id="273" r:id="rId7"/>
    <p:sldId id="274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758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EBD6827-B1C5-495F-92AC-DAEBCBD9A9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AAFABB28-DC5E-432A-9531-C66F53B7594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5EF3ABE4-AC3F-4A99-AB07-86B80AF10A5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3A835F54-4D54-4C4A-9F6C-22F5E3738B5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8B2CB599-211C-494A-820E-CC27776431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59D3D59B-0DD0-4C3C-A684-58F2478D60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38A6FC87-3C37-4F2C-9F02-C9ED4A6F8AE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619D3D88-8EB0-476D-945F-F3EC6723353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4C09455F-5796-4418-A5AA-488B496B424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AAA24530-DDFA-4EED-9B2A-571234AF1FD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E2121080-587C-48F3-9132-DAFE9F8E24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50705CE7-16AF-4CDA-9BD3-9179B0FC3E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20C2954-EEE3-45C0-AE5D-4EE9FB4CB1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255CD44-A56D-4A42-A49B-E08F24865902}" type="slidenum">
              <a:rPr lang="en-US" altLang="en-US" sz="1200">
                <a:latin typeface="Arial" panose="020B0604020202020204" pitchFamily="34" charset="0"/>
              </a:rPr>
              <a:pPr/>
              <a:t>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A670A584-A3E5-43CC-8DEF-D220CF6ABE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F629B3E3-4B42-47BE-AF92-E2406B3857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6F8A1C9-260E-4497-98D9-A8A1286BB5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2168360-0685-41E0-8D5C-47FC7C11317E}" type="slidenum">
              <a:rPr lang="en-US" altLang="en-US" sz="1200">
                <a:latin typeface="Arial" panose="020B0604020202020204" pitchFamily="34" charset="0"/>
              </a:rPr>
              <a:pPr/>
              <a:t>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EA39E6E8-724A-4794-AC2B-DB734FA3C4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E26E151D-2B34-439C-B2E1-9AEE101798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B3D6871-D82B-44E9-B71B-7F3697CC36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86E2C06-9233-48AF-A116-69473A03EA45}" type="slidenum">
              <a:rPr lang="en-US" altLang="en-US" sz="1200">
                <a:latin typeface="Arial" panose="020B0604020202020204" pitchFamily="34" charset="0"/>
              </a:rPr>
              <a:pPr/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5D455870-534E-4CDC-A6B5-E9D11A53E5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ED69AD5F-7998-4B27-8EFF-F7A0C4DA0E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20C2954-EEE3-45C0-AE5D-4EE9FB4CB1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255CD44-A56D-4A42-A49B-E08F24865902}" type="slidenum">
              <a:rPr lang="en-US" altLang="en-US" sz="1200">
                <a:latin typeface="Arial" panose="020B0604020202020204" pitchFamily="34" charset="0"/>
              </a:rPr>
              <a:pPr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A670A584-A3E5-43CC-8DEF-D220CF6ABE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F629B3E3-4B42-47BE-AF92-E2406B3857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633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6F8A1C9-260E-4497-98D9-A8A1286BB5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2168360-0685-41E0-8D5C-47FC7C11317E}" type="slidenum">
              <a:rPr lang="en-US" altLang="en-US" sz="1200">
                <a:latin typeface="Arial" panose="020B0604020202020204" pitchFamily="34" charset="0"/>
              </a:rPr>
              <a:pPr/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EA39E6E8-724A-4794-AC2B-DB734FA3C4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E26E151D-2B34-439C-B2E1-9AEE101798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31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20C2954-EEE3-45C0-AE5D-4EE9FB4CB1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255CD44-A56D-4A42-A49B-E08F24865902}" type="slidenum">
              <a:rPr lang="en-US" altLang="en-US" sz="1200">
                <a:latin typeface="Arial" panose="020B0604020202020204" pitchFamily="34" charset="0"/>
              </a:rPr>
              <a:pPr/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A670A584-A3E5-43CC-8DEF-D220CF6ABE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F629B3E3-4B42-47BE-AF92-E2406B3857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48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6"/>
            <a:ext cx="7772400" cy="1736725"/>
          </a:xfrm>
          <a:prstGeom prst="rect">
            <a:avLst/>
          </a:prstGeo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E885A9-07DA-4656-8191-36BC473F969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08C02A-5441-4B4D-A9AE-38EEF0E741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1C47BA-ACB7-42A9-906C-82ED0A72BF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84CDEEB-828C-47D0-B576-980B62A6B6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34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CBCCDC2-9C72-4E9E-B207-DD5F5108CC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7F0B5C4-2530-4F2C-BA29-6953350AA1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55F23D1-6C4E-44F8-916A-EEAB8A4423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C967654-8B24-4744-BDFD-B806DF2C98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830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7"/>
            <a:ext cx="2057400" cy="58213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19800" cy="5821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F5F67F1-70BE-4C0A-908D-EE4869E517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3A9FDEF-3962-41ED-A8B7-078588EA68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E514C41-43F2-4871-B057-C8A7BA5BE5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647125B-405F-4F02-9683-71F31C0832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641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7"/>
            <a:ext cx="8229600" cy="5821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779F2D24-A8F8-4822-B149-160882C3AC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5700FFB-7329-4D2C-BFE1-81830ECC69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C2B6399-2E45-4358-9CD4-74FCC6CF9D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7B61A8-B3A8-4D49-AF74-D4EB0EA739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37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C774BC4-34AD-4412-A1CF-C7C020A7D6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606FE44-1DD1-42B0-948B-2640C78F93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B93AAF1-0650-45EA-986C-E57B327B24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D54132B-AF46-4AD8-AAE3-8D03F644CD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06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6381FB2-0834-47B1-9AE5-E9A200DFE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1F32F79-251B-4F7B-AEFC-602B6E427B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6A6F60A-3715-41BD-8C5F-20DC255A5E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4245768-93DA-4475-8E10-5010BC659F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98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D3D5AB5-F10F-454C-9222-6C733A8E00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B2CA49D-342A-44B7-827C-78E98DB55C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8245251E-4E4C-432B-8B5B-A2D506E9F2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6FD0384-0D8E-423C-A0D1-DB0B1B3AD7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650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9F5E000-EB08-4850-9BAF-CEF25FE151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9E193EE-815B-4878-BBB5-F4EA5FD2FA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3C2DEEB1-7405-43AE-9F77-3EB6A268FD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FC39AD0-6852-43CA-8F47-BF4509B224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58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2DDF3267-ADC5-479D-A1E4-12509EE5E8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C9135AE-211A-4FC8-B62D-3839FFB212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2ED9AF0-D825-4A6D-A6FA-A7582C5F6A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4731877-9E73-498C-8311-B07E505FE4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6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13DFAD4A-1794-4B7D-846B-9DDD934B1D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EDC3CB65-D58B-4FFF-B7A5-D8C1F1A9D7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E38BEC6-3BBB-4D15-BA77-A277FDF698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850C6C8-B293-4C4A-ABF7-590070290A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8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8D2F835-3F8D-4550-8090-5707DBB79F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61012F0-2DB6-4F01-95E7-DB3B33989D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0E313DC6-AF8A-4175-AE28-4CA34652B9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5B65856-46D2-4D53-A031-CFDA87E80D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085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97CC123-6BEA-427A-9F56-767B48B4C8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9BDA049-79B1-4500-8FB3-945003F45E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DA5BF74-D6D0-4065-BC0C-643D7EB01E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356436B-B8E3-4C67-AEB2-0B598CA2EF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51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02E6C665-EE97-451D-94D9-599D4F7916D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21920" y="-91440"/>
            <a:ext cx="9387840" cy="7040880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430" r:id="rId1"/>
    <p:sldLayoutId id="2147484431" r:id="rId2"/>
    <p:sldLayoutId id="2147484432" r:id="rId3"/>
    <p:sldLayoutId id="2147484433" r:id="rId4"/>
    <p:sldLayoutId id="2147484434" r:id="rId5"/>
    <p:sldLayoutId id="2147484435" r:id="rId6"/>
    <p:sldLayoutId id="2147484436" r:id="rId7"/>
    <p:sldLayoutId id="2147484437" r:id="rId8"/>
    <p:sldLayoutId id="2147484438" r:id="rId9"/>
    <p:sldLayoutId id="2147484439" r:id="rId10"/>
    <p:sldLayoutId id="2147484440" r:id="rId11"/>
    <p:sldLayoutId id="214748444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>
            <a:extLst>
              <a:ext uri="{FF2B5EF4-FFF2-40B4-BE49-F238E27FC236}">
                <a16:creationId xmlns:a16="http://schemas.microsoft.com/office/drawing/2014/main" id="{16072320-0501-4D7E-B992-7576C7C26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A132C3-3963-44E9-B977-32BDED982481}"/>
              </a:ext>
            </a:extLst>
          </p:cNvPr>
          <p:cNvSpPr txBox="1"/>
          <p:nvPr/>
        </p:nvSpPr>
        <p:spPr>
          <a:xfrm>
            <a:off x="457200" y="1219200"/>
            <a:ext cx="6172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  <a:t>Trust</a:t>
            </a:r>
            <a:br>
              <a:rPr kumimoji="0" lang="en-US" sz="10000" b="1" i="0" u="none" strike="noStrike" kern="1200" cap="none" spc="0" normalizeH="0" baseline="0" noProof="0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</a:br>
            <a:r>
              <a:rPr kumimoji="0" lang="en-US" sz="10000" b="1" i="0" u="none" strike="noStrike" kern="1200" cap="none" spc="0" normalizeH="0" baseline="0" noProof="0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  <a:t>God’s</a:t>
            </a:r>
            <a:br>
              <a:rPr kumimoji="0" lang="en-US" sz="10000" b="1" i="0" u="none" strike="noStrike" kern="1200" cap="none" spc="0" normalizeH="0" baseline="0" noProof="0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</a:br>
            <a:r>
              <a:rPr kumimoji="0" lang="en-US" sz="10000" b="1" i="0" u="none" strike="noStrike" kern="1200" cap="none" spc="0" normalizeH="0" baseline="0" noProof="0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  <a:t>plan!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47CC23-E8E5-4465-BEA6-5244A69F98B5}"/>
              </a:ext>
            </a:extLst>
          </p:cNvPr>
          <p:cNvSpPr txBox="1"/>
          <p:nvPr/>
        </p:nvSpPr>
        <p:spPr>
          <a:xfrm>
            <a:off x="1" y="1871008"/>
            <a:ext cx="91328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857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  <a:t>God’s heart</a:t>
            </a:r>
            <a:br>
              <a:rPr kumimoji="0" lang="en-US" sz="6000" b="1" i="0" u="none" strike="noStrike" kern="1200" cap="none" spc="0" normalizeH="0" baseline="0" noProof="0" dirty="0">
                <a:ln w="2857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</a:br>
            <a:r>
              <a:rPr lang="en-US" sz="6000" b="1" dirty="0">
                <a:ln w="2857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  <a:t>wants to save!</a:t>
            </a:r>
            <a:endParaRPr kumimoji="0" lang="en-US" sz="6000" b="1" i="0" u="none" strike="noStrike" kern="1200" cap="none" spc="0" normalizeH="0" baseline="0" noProof="0" dirty="0">
              <a:ln w="28575" cap="rnd" cmpd="sng">
                <a:solidFill>
                  <a:srgbClr val="000000"/>
                </a:solidFill>
              </a:ln>
              <a:effectLst>
                <a:outerShdw blurRad="50800" dist="50800" dir="4800000" algn="t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Arial Black" panose="020B0604020202020204" pitchFamily="34" charset="0"/>
              <a:ea typeface="ヒラギノ角ゴ Pro W3" pitchFamily="126" charset="-128"/>
              <a:cs typeface="Arial Black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EBC850-F6BE-4BB0-B7D7-C246DD36230E}"/>
              </a:ext>
            </a:extLst>
          </p:cNvPr>
          <p:cNvSpPr txBox="1"/>
          <p:nvPr/>
        </p:nvSpPr>
        <p:spPr>
          <a:xfrm>
            <a:off x="1" y="1447800"/>
            <a:ext cx="91328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857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  <a:t>God’s heart</a:t>
            </a:r>
            <a:br>
              <a:rPr kumimoji="0" lang="en-US" sz="6000" b="1" i="0" u="none" strike="noStrike" kern="1200" cap="none" spc="0" normalizeH="0" baseline="0" noProof="0" dirty="0">
                <a:ln w="2857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</a:br>
            <a:r>
              <a:rPr lang="en-US" sz="6000" b="1" dirty="0">
                <a:ln w="2857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  <a:t>is always just</a:t>
            </a:r>
            <a:br>
              <a:rPr lang="en-US" sz="6000" b="1" dirty="0">
                <a:ln w="2857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</a:br>
            <a:r>
              <a:rPr lang="en-US" sz="6000" b="1" dirty="0">
                <a:ln w="2857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  <a:t>and right.</a:t>
            </a:r>
            <a:endParaRPr kumimoji="0" lang="en-US" sz="6000" b="1" i="0" u="none" strike="noStrike" kern="1200" cap="none" spc="0" normalizeH="0" baseline="0" noProof="0" dirty="0">
              <a:ln w="28575" cap="rnd" cmpd="sng">
                <a:solidFill>
                  <a:srgbClr val="000000"/>
                </a:solidFill>
              </a:ln>
              <a:effectLst>
                <a:outerShdw blurRad="50800" dist="50800" dir="4800000" algn="t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Arial Black" panose="020B0604020202020204" pitchFamily="34" charset="0"/>
              <a:ea typeface="ヒラギノ角ゴ Pro W3" pitchFamily="126" charset="-128"/>
              <a:cs typeface="Arial Black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947886-1FEA-4D4F-A53E-C77DC29B4835}"/>
              </a:ext>
            </a:extLst>
          </p:cNvPr>
          <p:cNvSpPr txBox="1"/>
          <p:nvPr/>
        </p:nvSpPr>
        <p:spPr>
          <a:xfrm>
            <a:off x="1" y="1395948"/>
            <a:ext cx="91328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857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  <a:t>God’s heart</a:t>
            </a:r>
            <a:br>
              <a:rPr kumimoji="0" lang="en-US" sz="6000" b="1" i="0" u="none" strike="noStrike" kern="1200" cap="none" spc="0" normalizeH="0" baseline="0" noProof="0" dirty="0">
                <a:ln w="2857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</a:br>
            <a:r>
              <a:rPr lang="en-US" sz="6000" b="1" dirty="0">
                <a:ln w="2857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  <a:t>chose a man</a:t>
            </a:r>
            <a:br>
              <a:rPr lang="en-US" sz="6000" b="1" dirty="0">
                <a:ln w="2857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</a:br>
            <a:r>
              <a:rPr lang="en-US" sz="6000" b="1" dirty="0">
                <a:ln w="2857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  <a:t>after His</a:t>
            </a:r>
            <a:br>
              <a:rPr lang="en-US" sz="6000" b="1" dirty="0">
                <a:ln w="2857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</a:br>
            <a:r>
              <a:rPr lang="en-US" sz="6000" b="1" dirty="0">
                <a:ln w="2857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  <a:t>heart.</a:t>
            </a:r>
            <a:endParaRPr kumimoji="0" lang="en-US" sz="6000" b="1" i="0" u="none" strike="noStrike" kern="1200" cap="none" spc="0" normalizeH="0" baseline="0" noProof="0" dirty="0">
              <a:ln w="28575" cap="rnd" cmpd="sng">
                <a:solidFill>
                  <a:srgbClr val="000000"/>
                </a:solidFill>
              </a:ln>
              <a:effectLst>
                <a:outerShdw blurRad="50800" dist="50800" dir="4800000" algn="t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Arial Black" panose="020B0604020202020204" pitchFamily="34" charset="0"/>
              <a:ea typeface="ヒラギノ角ゴ Pro W3" pitchFamily="126" charset="-128"/>
              <a:cs typeface="Arial Black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47CC23-E8E5-4465-BEA6-5244A69F98B5}"/>
              </a:ext>
            </a:extLst>
          </p:cNvPr>
          <p:cNvSpPr txBox="1"/>
          <p:nvPr/>
        </p:nvSpPr>
        <p:spPr>
          <a:xfrm>
            <a:off x="1" y="1871008"/>
            <a:ext cx="91328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857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  <a:t>God’s heart is</a:t>
            </a:r>
            <a:br>
              <a:rPr kumimoji="0" lang="en-US" sz="6000" b="1" i="0" u="none" strike="noStrike" kern="1200" cap="none" spc="0" normalizeH="0" baseline="0" noProof="0" dirty="0">
                <a:ln w="2857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</a:br>
            <a:r>
              <a:rPr lang="en-US" sz="6000" b="1" dirty="0">
                <a:ln w="2857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  <a:t>to give hope.</a:t>
            </a:r>
            <a:endParaRPr kumimoji="0" lang="en-US" sz="6000" b="1" i="0" u="none" strike="noStrike" kern="1200" cap="none" spc="0" normalizeH="0" baseline="0" noProof="0" dirty="0">
              <a:ln w="28575" cap="rnd" cmpd="sng">
                <a:solidFill>
                  <a:srgbClr val="000000"/>
                </a:solidFill>
              </a:ln>
              <a:effectLst>
                <a:outerShdw blurRad="50800" dist="50800" dir="4800000" algn="t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Arial Black" panose="020B0604020202020204" pitchFamily="34" charset="0"/>
              <a:ea typeface="ヒラギノ角ゴ Pro W3" pitchFamily="126" charset="-128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2704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EBC850-F6BE-4BB0-B7D7-C246DD36230E}"/>
              </a:ext>
            </a:extLst>
          </p:cNvPr>
          <p:cNvSpPr txBox="1"/>
          <p:nvPr/>
        </p:nvSpPr>
        <p:spPr>
          <a:xfrm>
            <a:off x="1" y="1447800"/>
            <a:ext cx="91328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857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  <a:t>God’s heart</a:t>
            </a:r>
            <a:br>
              <a:rPr kumimoji="0" lang="en-US" sz="6000" b="1" i="0" u="none" strike="noStrike" kern="1200" cap="none" spc="0" normalizeH="0" baseline="0" noProof="0" dirty="0">
                <a:ln w="2857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</a:br>
            <a:r>
              <a:rPr lang="en-US" sz="6000" b="1" dirty="0">
                <a:ln w="2857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  <a:t>always keeps</a:t>
            </a:r>
            <a:br>
              <a:rPr lang="en-US" sz="6000" b="1" dirty="0">
                <a:ln w="2857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</a:br>
            <a:r>
              <a:rPr lang="en-US" sz="6000" b="1" dirty="0">
                <a:ln w="2857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  <a:t>His promises!</a:t>
            </a:r>
            <a:endParaRPr kumimoji="0" lang="en-US" sz="6000" b="1" i="0" u="none" strike="noStrike" kern="1200" cap="none" spc="0" normalizeH="0" baseline="0" noProof="0" dirty="0">
              <a:ln w="28575" cap="rnd" cmpd="sng">
                <a:solidFill>
                  <a:srgbClr val="000000"/>
                </a:solidFill>
              </a:ln>
              <a:effectLst>
                <a:outerShdw blurRad="50800" dist="50800" dir="4800000" algn="t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Arial Black" panose="020B0604020202020204" pitchFamily="34" charset="0"/>
              <a:ea typeface="ヒラギノ角ゴ Pro W3" pitchFamily="126" charset="-128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47167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47CC23-E8E5-4465-BEA6-5244A69F98B5}"/>
              </a:ext>
            </a:extLst>
          </p:cNvPr>
          <p:cNvSpPr txBox="1"/>
          <p:nvPr/>
        </p:nvSpPr>
        <p:spPr>
          <a:xfrm>
            <a:off x="1" y="1871008"/>
            <a:ext cx="91328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857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  <a:t>God’s heart is</a:t>
            </a:r>
            <a:br>
              <a:rPr kumimoji="0" lang="en-US" sz="6000" b="1" i="0" u="none" strike="noStrike" kern="1200" cap="none" spc="0" normalizeH="0" baseline="0" noProof="0" dirty="0">
                <a:ln w="2857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</a:br>
            <a:r>
              <a:rPr lang="en-US" sz="6000" b="1" dirty="0">
                <a:ln w="2857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  <a:t>to redeem </a:t>
            </a:r>
            <a:r>
              <a:rPr lang="en-US" sz="6000" b="1" i="1" dirty="0">
                <a:ln w="2857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  <a:t>you!</a:t>
            </a:r>
            <a:endParaRPr kumimoji="0" lang="en-US" sz="6000" b="1" i="1" u="none" strike="noStrike" kern="1200" cap="none" spc="0" normalizeH="0" baseline="0" noProof="0" dirty="0">
              <a:ln w="28575" cap="rnd" cmpd="sng">
                <a:solidFill>
                  <a:srgbClr val="000000"/>
                </a:solidFill>
              </a:ln>
              <a:effectLst>
                <a:outerShdw blurRad="50800" dist="50800" dir="4800000" algn="t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Arial Black" panose="020B0604020202020204" pitchFamily="34" charset="0"/>
              <a:ea typeface="ヒラギノ角ゴ Pro W3" pitchFamily="126" charset="-128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27019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66</Words>
  <Application>Microsoft Office PowerPoint</Application>
  <PresentationFormat>On-screen Show (4:3)</PresentationFormat>
  <Paragraphs>13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Tahoma</vt:lpstr>
      <vt:lpstr>Wingdings</vt:lpstr>
      <vt:lpstr>Slit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Turned Around</dc:title>
  <dc:creator>Yolanda Derstine</dc:creator>
  <cp:lastModifiedBy>Thomas Bates</cp:lastModifiedBy>
  <cp:revision>51</cp:revision>
  <dcterms:created xsi:type="dcterms:W3CDTF">2005-12-16T20:21:05Z</dcterms:created>
  <dcterms:modified xsi:type="dcterms:W3CDTF">2022-04-08T14:13:40Z</dcterms:modified>
</cp:coreProperties>
</file>