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8" r:id="rId2"/>
    <p:sldId id="272" r:id="rId3"/>
    <p:sldId id="268" r:id="rId4"/>
    <p:sldId id="257" r:id="rId5"/>
    <p:sldId id="269" r:id="rId6"/>
    <p:sldId id="270" r:id="rId7"/>
    <p:sldId id="271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5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6110142-A22C-44A0-A4CD-4DD4265719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528347E-53F6-4637-9CC1-C4439AC279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788FF1CD-73E4-4A2A-BD35-55090E841F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E7B8B8F-DD21-4AAC-8EAD-3E9443085F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A8CA4A6-F882-4767-8257-6D1986431F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C456185-0C55-4BA0-9DC3-CDC2B53444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EA9732B-996A-47DB-BA5C-9361999E26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A2604D0-334A-4E40-B5B2-22E716D0D4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3E197CE-8DCE-48A7-A536-19FDAC4591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9092A8B3-AE15-44A5-8674-31BA223DC4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339D4E11-8739-415B-BBEC-A1EF544F2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0E3A4E6-DAA9-4F6D-90AD-937B37B78B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13AEDE-8071-404F-93F7-4F6640E80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5BA409-E3AD-42BB-9F57-95F12140616E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1824BDCF-5559-401A-8334-B3F0D8EAA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F414825C-1A6B-4D39-8F8A-713CED1A0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68C6DC-C429-423E-BD0B-F90EB4BBB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3E8F8-3EDF-43F6-9C6E-2E6395227610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C57AC7C-0CAB-4F89-AFB0-DA414FF3B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4C9985E-849B-493D-B356-7E33672DF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2A8B28-4FAA-48F7-B954-98D719EF3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F43450-6E7A-40AF-9CCE-A4ED2A2C819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E50C551F-8AA9-4BFE-A8AE-B278481F1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828CB17F-4ECA-4ECC-BF2C-4283117A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ABF35E-904A-4359-B026-1248E89ED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93699-7650-4815-A2FD-5F510DD7978D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CBA0A63C-9597-456F-80BB-3058462A5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A33503DE-73F7-47EF-8096-3AF61D30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0C03C2-72D4-4D84-9C94-00A0F2F85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DE23E0-756A-4975-B70E-1E9813D7BAD1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68C701A8-CD62-4F0C-8016-41AAA93D0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CD96FB67-8A5B-4896-B9D6-2576FA044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D6D40C-448B-4415-95CD-5DF2F0831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0FC22-E68A-4254-BBCC-8F4361D92240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6BB5AFD7-BB45-4564-ACD5-01C18B6E0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35A24028-6B84-415E-A790-08CBF6C85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F4DE4F-EB27-462A-A52C-EEC27A9E531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A2519-0B44-4B18-A5CC-4A4D4DE4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1AE59-2109-4A21-8FA5-2D979A0BA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F5F5FC-29A5-43D7-B4F1-D7A56F562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86CF1C-87F6-475E-B573-3AF1A5915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E468680-76EB-43D4-BBA3-21E702BFB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49E6B67-7E82-4EAB-8857-CD93F6430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271493-056F-43D1-98B4-88851C15F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253593D-02F0-481B-A997-956816198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4DDF63-567E-4075-BF3B-D21D872C9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1DF1E32-BB34-43DC-B953-06753A10F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D25C52-C92A-440E-9409-CB28C8DFE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00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9F0EAC8-87CE-45DC-B656-F7B915750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7265FF7-8579-4235-AA08-CA3748333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A559A3-4ECB-460B-87EF-C3202C448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5FCD35-8187-49C8-BD54-8D72CEADC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6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722994-E9CD-49D9-939A-47E734D5B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5D43C1-90F2-46E2-A428-31B5E220F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4B46F7-D065-4556-8CE0-3A34333B5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8C8AE3-A221-47DA-A1D6-C26355C24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9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0B2A390-CA53-40D7-90A8-822FBB2C0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0B22BB-0A7E-40C8-8732-3E7B97EA0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F6EE540-9CAE-4049-96B4-17219CA5B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BDEF03-1435-472C-BDA9-19238048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20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81F898-05E0-4E88-A8BA-0FD86FC0F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7F5240-5EF5-47AE-8C29-262FF0C37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4163FEB-BA89-4E26-A462-C429635F1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8A7A6A-44DB-4EAD-BE84-1A926BFD4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682090-6DF1-415D-AA01-E9D5E7CA2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DCC413B-37DA-4D77-8D4D-BA709E1E8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B496461-C072-4E5C-BE89-994EE974D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1B331C-2393-429A-BADC-0089D5B7D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A721600-4B99-4ADB-9338-C09177B89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FBF785B-E16B-4C65-86F9-205FED627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25C996-36E8-4402-B2F4-8995AF381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0E7C59-63CA-4FFF-B9D4-53A93F2A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4825254-99E3-48AE-AFC6-0584D49F9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7736759-78C3-4DB4-B54F-040EC5834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9A9176-8042-4709-920F-57A726BF2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88E946-B3DA-4EA3-9D09-200AD8F25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2E66CB-3EFC-424C-99DA-93BECAE69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53891CF-309A-4EFA-93F4-6DC7249F9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EC71DCF-E271-4005-B9A6-B47A02EF0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DE4448-4996-430D-AE38-0166CDD2D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0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AA6E7E-0AA5-4A08-B142-FF94F710D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FEDEF73-6890-447B-ADB7-9087D269F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6BEB669-784E-49F6-9A37-A0E1E5513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D29CE9-1AFF-4151-B07E-05479581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2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4700B0B-8A47-4B62-8577-53B3364595D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42240" y="-80010"/>
            <a:ext cx="9428480" cy="530352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8570657B-E603-46B0-A50D-1E308060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2537C-EDD3-4C1F-A5B3-113CBF77EAB8}"/>
              </a:ext>
            </a:extLst>
          </p:cNvPr>
          <p:cNvSpPr txBox="1"/>
          <p:nvPr/>
        </p:nvSpPr>
        <p:spPr>
          <a:xfrm>
            <a:off x="457200" y="21726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Trust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God’s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6" charset="-128"/>
                <a:cs typeface="Arial Black" panose="020B0604020202020204" pitchFamily="34" charset="0"/>
              </a:rPr>
              <a:t>plan!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83824-FCB6-421A-856C-FBB75D5FA342}"/>
              </a:ext>
            </a:extLst>
          </p:cNvPr>
          <p:cNvSpPr txBox="1"/>
          <p:nvPr/>
        </p:nvSpPr>
        <p:spPr>
          <a:xfrm>
            <a:off x="1" y="1504950"/>
            <a:ext cx="913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wants to save!</a:t>
            </a:r>
            <a:endParaRPr kumimoji="0" lang="en-US" sz="4000" b="1" i="0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0C824-7C3D-4D02-B6A6-98193AC11B23}"/>
              </a:ext>
            </a:extLst>
          </p:cNvPr>
          <p:cNvSpPr txBox="1"/>
          <p:nvPr/>
        </p:nvSpPr>
        <p:spPr>
          <a:xfrm>
            <a:off x="1" y="1200150"/>
            <a:ext cx="913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is always just</a:t>
            </a:r>
            <a:b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and right.</a:t>
            </a:r>
            <a:endParaRPr kumimoji="0" lang="en-US" sz="4000" b="1" i="0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65F36A-F425-41EA-AE6E-BC45A04EC069}"/>
              </a:ext>
            </a:extLst>
          </p:cNvPr>
          <p:cNvSpPr txBox="1"/>
          <p:nvPr/>
        </p:nvSpPr>
        <p:spPr>
          <a:xfrm>
            <a:off x="1" y="1160205"/>
            <a:ext cx="9132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chose a man</a:t>
            </a:r>
            <a:b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after His</a:t>
            </a:r>
            <a:b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heart.</a:t>
            </a:r>
            <a:endParaRPr kumimoji="0" lang="en-US" sz="4000" b="1" i="0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3397F-7845-43A1-8D82-C99623D68280}"/>
              </a:ext>
            </a:extLst>
          </p:cNvPr>
          <p:cNvSpPr txBox="1"/>
          <p:nvPr/>
        </p:nvSpPr>
        <p:spPr>
          <a:xfrm>
            <a:off x="1" y="1504950"/>
            <a:ext cx="913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 is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to give hope.</a:t>
            </a:r>
            <a:endParaRPr kumimoji="0" lang="en-US" sz="4000" b="1" i="0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E83607-5A92-406C-A5FE-F5AA00ECB229}"/>
              </a:ext>
            </a:extLst>
          </p:cNvPr>
          <p:cNvSpPr txBox="1"/>
          <p:nvPr/>
        </p:nvSpPr>
        <p:spPr>
          <a:xfrm>
            <a:off x="1" y="1166158"/>
            <a:ext cx="913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always keeps</a:t>
            </a:r>
            <a:b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His promises!</a:t>
            </a:r>
            <a:endParaRPr kumimoji="0" lang="en-US" sz="4000" b="1" i="0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1A51A-4015-407D-810E-FC575311C938}"/>
              </a:ext>
            </a:extLst>
          </p:cNvPr>
          <p:cNvSpPr txBox="1"/>
          <p:nvPr/>
        </p:nvSpPr>
        <p:spPr>
          <a:xfrm>
            <a:off x="1" y="1504950"/>
            <a:ext cx="913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 heart is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to redeem </a:t>
            </a:r>
            <a:r>
              <a:rPr lang="en-US" sz="4000" b="1" i="1" dirty="0">
                <a:ln w="22225" cap="rnd" cmpd="sng">
                  <a:solidFill>
                    <a:srgbClr val="000000"/>
                  </a:solidFill>
                </a:ln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you!</a:t>
            </a:r>
            <a:endParaRPr kumimoji="0" lang="en-US" sz="4000" b="1" i="1" u="none" strike="noStrike" kern="1200" cap="none" spc="0" normalizeH="0" baseline="0" noProof="0" dirty="0">
              <a:ln w="22225" cap="rnd" cmpd="sng">
                <a:solidFill>
                  <a:srgbClr val="000000"/>
                </a:solidFill>
              </a:ln>
              <a:effectLst>
                <a:outerShdw blurRad="50800" dist="50800" dir="4800000" algn="t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rial Black" panose="020B0604020202020204" pitchFamily="34" charset="0"/>
              <a:ea typeface="ヒラギノ角ゴ Pro W3" pitchFamily="126" charset="-128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66</Words>
  <Application>Microsoft Office PowerPoint</Application>
  <PresentationFormat>On-screen Show (16:9)</PresentationFormat>
  <Paragraphs>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Tahoma</vt:lpstr>
      <vt:lpstr>MS PGothic</vt:lpstr>
      <vt:lpstr>Arial</vt:lpstr>
      <vt:lpstr>Wingdings</vt:lpstr>
      <vt:lpstr>MS PGothic</vt:lpstr>
      <vt:lpstr>ヒラギノ角ゴ Pro W3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51</cp:revision>
  <dcterms:created xsi:type="dcterms:W3CDTF">2005-12-16T20:21:05Z</dcterms:created>
  <dcterms:modified xsi:type="dcterms:W3CDTF">2022-04-08T14:13:20Z</dcterms:modified>
</cp:coreProperties>
</file>