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9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38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BD0787-AC39-4948-9CC9-DB64246E48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8D47B0-3EA5-4B7E-9514-80CDF88D96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E27149-3727-4609-9444-AF939FE231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75F4E6-DBD3-4481-9BF7-D5D361B2E7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57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64E9E0-0C91-46C9-8970-C2223AF13F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2538CF-DC66-4573-B662-007E76A379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9E7A1E-F3C0-45F9-8D92-D9849768D5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DD7ACB-219D-4522-B3B1-C6E79AD4B9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4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3DD574-5342-471C-9337-C4C151D878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1C6303-E405-4846-9AF8-B9532B607E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7BCCE3-7D6E-4857-8FA0-B5141A6098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D0C36-5C15-47A9-BE76-3526BC28C6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28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7B1FAB-6BE4-4BF5-8D9E-A593F92EF2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1C16FE-363A-450A-86C2-682334AD8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C17AB0-163C-4DC9-AF0C-D7E5D7C478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50A930-D700-4020-97EF-C12BFC0ABE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188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6C6F2-59A2-4A2E-BB53-E2F340ED90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F5121C-41F8-4F5A-BEC9-79CD50C6F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76C1A0-3961-418F-AF63-E8031958A9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E3F26-0089-4737-B8FE-BAA5FE3216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56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040E05-9C4C-4BE7-976E-DEE02AC595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193847-DD41-4279-9F99-AC382E34F5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04FFED-1927-42CB-B49D-E9F020F88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C61DF-E02E-4809-A85C-BF0BF30A68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08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91C912A-299C-4801-98AD-BE822F8D43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383526-0018-4A11-9FBE-576A4A2AEA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9D501F2-8538-43DC-A19C-CBCA96233F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E983F-CC95-4D70-AB4A-15043CECE6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17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A1AA61E-15CF-4802-877C-677B9D3CF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176EBAC-0BF6-420D-800E-FB5556E902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F3319F-5A46-4423-928B-A9DC0433D2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11C37-C897-4120-981C-17F6C42EDC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127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F2A88DA-F972-477E-BD1C-F1B94F3AAF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978E1C-1BC8-4909-A030-575436863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1D6D347-C8A9-4852-9D7C-F52E984CCC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9BAC1-8C64-46EB-AB08-527DF21D61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02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48DC69-D464-4EA6-8B47-FA6FB5D3F7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1AE513-7F31-4C6D-8811-21CB76A54F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785072-7436-4685-B176-3224AD60E6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2FFF13-74EC-4648-B4CB-BD22603041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34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93B403-63E1-4523-AABD-E58A188940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4801A4-EACE-448F-B953-D25A6B9D8F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BFE0F3-7962-4320-9043-64EEEB050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9115B-0314-4ED9-B30B-E7937600F1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80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A950FC6-00B3-464E-8263-1123A9A53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74DBD6C-3202-444E-881B-2FD6615AFE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CEBA2B3-63ED-4FF5-8FFF-6FFB945717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38B8E5-3BCA-4C52-B370-D470899B3F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BF77B2D-F2F7-4E17-934F-A2D0CB709E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189EB256-1BCC-4BAB-902D-E0457982AC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>
            <a:extLst>
              <a:ext uri="{FF2B5EF4-FFF2-40B4-BE49-F238E27FC236}">
                <a16:creationId xmlns:a16="http://schemas.microsoft.com/office/drawing/2014/main" id="{EBAEC66A-CB31-444D-A815-E54362BF1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/>
          </a:blip>
          <a:srcRect/>
          <a:stretch/>
        </p:blipFill>
        <p:spPr bwMode="auto">
          <a:xfrm>
            <a:off x="-121920" y="-91440"/>
            <a:ext cx="9387840" cy="704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F3944A-927A-4564-9D5E-CB85D3ECC1BD}"/>
              </a:ext>
            </a:extLst>
          </p:cNvPr>
          <p:cNvSpPr txBox="1"/>
          <p:nvPr/>
        </p:nvSpPr>
        <p:spPr>
          <a:xfrm>
            <a:off x="-381000" y="152400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Aft>
                <a:spcPts val="300"/>
              </a:spcAft>
              <a:defRPr/>
            </a:pPr>
            <a:r>
              <a:rPr lang="en-US" sz="10000" b="1" dirty="0">
                <a:ln w="34925" cap="rnd" cmpd="sng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is the</a:t>
            </a:r>
            <a:br>
              <a:rPr lang="en-US" sz="10000" b="1" dirty="0">
                <a:ln w="34925" cap="rnd" cmpd="sng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10000" b="1" dirty="0">
                <a:ln w="34925" cap="rnd" cmpd="sng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Champion!</a:t>
            </a:r>
          </a:p>
        </p:txBody>
      </p:sp>
    </p:spTree>
    <p:extLst>
      <p:ext uri="{BB962C8B-B14F-4D97-AF65-F5344CB8AC3E}">
        <p14:creationId xmlns:p14="http://schemas.microsoft.com/office/powerpoint/2010/main" val="369125546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24</cp:revision>
  <dcterms:created xsi:type="dcterms:W3CDTF">2013-10-01T14:07:32Z</dcterms:created>
  <dcterms:modified xsi:type="dcterms:W3CDTF">2022-04-08T20:02:56Z</dcterms:modified>
</cp:coreProperties>
</file>