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9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12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768" y="7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AA2EA8-07F1-418B-9601-387B157D41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06B89D-9B76-4126-AE69-3F642815E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EFF839-0B19-4EA2-B75F-6533941455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713EF1-CC7E-42F2-AAE0-78465F9048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89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96EF2F-B079-4067-9EBB-BA4BF851DA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380FFF-343C-455F-93BC-0CCF9891F3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DED8C8-E10C-4785-B4DE-DEDEA260CD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89C3BA-F895-4C75-9228-AA0ECC31B7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821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751CBE-D066-4B48-AC1A-51DA5F50AC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1711FC-0BF6-4E05-859C-184DDB2783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1ACFCE7-DB34-456A-8581-0697F9F808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3FC6DB-FCC0-49AA-80D3-90E5426AB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880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EA524A-9FA8-4D78-AA3A-2A0BA19435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2AD85F-28E7-48F6-9283-ECF3654E09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97F2A5-0934-4E45-8B92-9561FC36A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2CA66D-938A-4697-B6CC-FC53FF8A8A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44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2D591CB-7799-46CF-80D9-DEDBB15A56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7DC1FE-DDA6-4C1B-A768-C8A927B607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518259-5347-4D90-B34D-3A6EA6A752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782B6-F54E-4760-B674-341C83CD6C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92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F01E0F-46A6-4A69-AEAF-C8C0EFC7AA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3B33AA-5888-4D04-92DF-F65BA75536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A19ABAC-4C6E-4A47-994E-32E8DBF9DD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E9C84-E5B3-4CCE-859A-CFF8B26658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895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68943B7-4274-4FF8-8115-C811097479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3164F6F-8A54-4AF5-A739-E69FAE56B5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F0199A8-E334-467A-9689-50508C5D4E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E36457-2EAF-47AB-970D-11ECBC921E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187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586BA8C-1271-454F-AF6C-B6D3FFFF12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2870627-166C-4181-BE2B-AD71A5C952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646C601-DA1C-4864-9ABC-C4A6960CA3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9DCF2B-B130-4409-A8AC-87FFD6DCE9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69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9B79D24-F9F2-44E7-9A9D-DFE8EE1D84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5BC4A76-A719-4066-86A2-BD1932C1A3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A0DCE65-FBBD-4F66-88A2-1A62702D47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57355D-FE29-44CC-B681-D362DAE450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349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227766-F136-425F-B3CB-6C336171F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39F852-EBB4-43C0-8D3A-057470282E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EF81685-33E9-45C9-AB8C-1C228E6DF1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D7F35D-82F2-4624-BE5F-B62473916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7923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2B0FB7-FB07-4858-B3A8-BD81F6FB63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69428B-D24A-472F-AD69-90D0CD7E1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65E28A-5746-4B1F-B24D-1F4F4CFEBE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B74946-8E09-4C0B-AD4C-EA82441BBF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25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3BE3223-4909-428C-BE2D-125A79C0DD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6E1118B-BF11-440C-8713-139654D184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26AC1E0-0F50-4DE1-BE81-660D750ABC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25FDF88-1DA7-4011-BB6C-4E4B3A14ACE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3C64B5A-3B6E-44A2-96BD-2C1538A351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34B11D46-54FE-405B-8556-AC918FA54B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5">
            <a:extLst>
              <a:ext uri="{FF2B5EF4-FFF2-40B4-BE49-F238E27FC236}">
                <a16:creationId xmlns:a16="http://schemas.microsoft.com/office/drawing/2014/main" id="{CD66987A-5548-4C25-8AC7-BEA4F339D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-142240" y="-80010"/>
            <a:ext cx="9428480" cy="5303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BD34D75-80C6-4AD3-A11B-88D5B7661D50}"/>
              </a:ext>
            </a:extLst>
          </p:cNvPr>
          <p:cNvSpPr txBox="1"/>
          <p:nvPr/>
        </p:nvSpPr>
        <p:spPr>
          <a:xfrm>
            <a:off x="-381000" y="152400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Aft>
                <a:spcPts val="300"/>
              </a:spcAft>
              <a:defRPr/>
            </a:pPr>
            <a:r>
              <a:rPr lang="en-US" sz="9000" b="1" dirty="0">
                <a:ln w="34925" cap="rnd" cmpd="sng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God is the</a:t>
            </a:r>
            <a:br>
              <a:rPr lang="en-US" sz="9000" b="1" dirty="0">
                <a:ln w="34925" cap="rnd" cmpd="sng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9000" b="1" dirty="0">
                <a:ln w="34925" cap="rnd" cmpd="sng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Champion!</a:t>
            </a:r>
          </a:p>
        </p:txBody>
      </p:sp>
    </p:spTree>
    <p:extLst>
      <p:ext uri="{BB962C8B-B14F-4D97-AF65-F5344CB8AC3E}">
        <p14:creationId xmlns:p14="http://schemas.microsoft.com/office/powerpoint/2010/main" val="78842830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6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27</cp:revision>
  <dcterms:created xsi:type="dcterms:W3CDTF">2013-10-01T14:07:32Z</dcterms:created>
  <dcterms:modified xsi:type="dcterms:W3CDTF">2022-04-08T20:02:29Z</dcterms:modified>
</cp:coreProperties>
</file>