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CC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21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81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A3207F-7874-4808-88BE-F639C87765C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4CC433-C6B9-44DE-A175-971994346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14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A3207F-7874-4808-88BE-F639C87765C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4CC433-C6B9-44DE-A175-971994346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1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A3207F-7874-4808-88BE-F639C87765C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4CC433-C6B9-44DE-A175-971994346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4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A3207F-7874-4808-88BE-F639C87765C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4CC433-C6B9-44DE-A175-971994346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5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A3207F-7874-4808-88BE-F639C87765C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4CC433-C6B9-44DE-A175-971994346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67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A3207F-7874-4808-88BE-F639C87765C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4CC433-C6B9-44DE-A175-971994346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1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A3207F-7874-4808-88BE-F639C87765C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4CC433-C6B9-44DE-A175-971994346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5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A3207F-7874-4808-88BE-F639C87765C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4CC433-C6B9-44DE-A175-971994346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4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A3207F-7874-4808-88BE-F639C87765C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4CC433-C6B9-44DE-A175-971994346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52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A3207F-7874-4808-88BE-F639C87765C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4CC433-C6B9-44DE-A175-971994346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2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now, slope&#10;&#10;Description automatically generated">
            <a:extLst>
              <a:ext uri="{FF2B5EF4-FFF2-40B4-BE49-F238E27FC236}">
                <a16:creationId xmlns:a16="http://schemas.microsoft.com/office/drawing/2014/main" id="{F2B9C26F-1B1F-4BEA-9EA0-C8B6B13C02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1" r="9787"/>
          <a:stretch/>
        </p:blipFill>
        <p:spPr>
          <a:xfrm>
            <a:off x="-131401" y="-91440"/>
            <a:ext cx="9406803" cy="7040880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5E25474A-E2D8-4EF0-9858-A4CC6BE38B3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94" y="1280473"/>
            <a:ext cx="6598418" cy="53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3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now, slope&#10;&#10;Description automatically generated">
            <a:extLst>
              <a:ext uri="{FF2B5EF4-FFF2-40B4-BE49-F238E27FC236}">
                <a16:creationId xmlns:a16="http://schemas.microsoft.com/office/drawing/2014/main" id="{7DF91770-27D6-4B69-99D5-6A42AB437D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1" r="9787"/>
          <a:stretch/>
        </p:blipFill>
        <p:spPr>
          <a:xfrm>
            <a:off x="1" y="-9723"/>
            <a:ext cx="9162472" cy="6858001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9CE731BB-4DEB-4BF6-827D-FFE5C0567E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074" l="5556" r="96250">
                        <a14:foregroundMark x1="9028" y1="28519" x2="6250" y2="37778"/>
                        <a14:foregroundMark x1="6250" y1="37778" x2="5972" y2="50370"/>
                        <a14:foregroundMark x1="5972" y1="50370" x2="7222" y2="56296"/>
                        <a14:foregroundMark x1="89722" y1="28333" x2="92500" y2="38889"/>
                        <a14:foregroundMark x1="92500" y1="38889" x2="91389" y2="55741"/>
                        <a14:foregroundMark x1="96111" y1="39630" x2="96250" y2="45370"/>
                        <a14:foregroundMark x1="55000" y1="91296" x2="49028" y2="94074"/>
                        <a14:foregroundMark x1="49028" y1="94074" x2="45139" y2="91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38"/>
          <a:stretch/>
        </p:blipFill>
        <p:spPr bwMode="auto">
          <a:xfrm>
            <a:off x="1097280" y="1045024"/>
            <a:ext cx="6949440" cy="581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D080B1-495B-4FF0-A026-DD8F95976825}"/>
              </a:ext>
            </a:extLst>
          </p:cNvPr>
          <p:cNvSpPr txBox="1"/>
          <p:nvPr/>
        </p:nvSpPr>
        <p:spPr>
          <a:xfrm>
            <a:off x="-175098" y="58362"/>
            <a:ext cx="9494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1905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33CC"/>
                </a:solidFill>
                <a:latin typeface="Arial Black" panose="020B0A04020102020204" pitchFamily="34" charset="0"/>
              </a:rPr>
              <a:t>God, your champion</a:t>
            </a:r>
          </a:p>
        </p:txBody>
      </p:sp>
    </p:spTree>
    <p:extLst>
      <p:ext uri="{BB962C8B-B14F-4D97-AF65-F5344CB8AC3E}">
        <p14:creationId xmlns:p14="http://schemas.microsoft.com/office/powerpoint/2010/main" val="2976383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8D080B1-495B-4FF0-A026-DD8F95976825}"/>
              </a:ext>
            </a:extLst>
          </p:cNvPr>
          <p:cNvSpPr txBox="1"/>
          <p:nvPr/>
        </p:nvSpPr>
        <p:spPr>
          <a:xfrm>
            <a:off x="-175098" y="58362"/>
            <a:ext cx="9494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1905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33CC"/>
                </a:solidFill>
                <a:latin typeface="Arial Black" panose="020B0A04020102020204" pitchFamily="34" charset="0"/>
              </a:rPr>
              <a:t>God, your champion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33B78E-C789-478D-9EF5-0AB75C99A9CC}"/>
              </a:ext>
            </a:extLst>
          </p:cNvPr>
          <p:cNvSpPr txBox="1"/>
          <p:nvPr/>
        </p:nvSpPr>
        <p:spPr>
          <a:xfrm>
            <a:off x="2344367" y="2683878"/>
            <a:ext cx="44941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LOVE</a:t>
            </a:r>
            <a:endParaRPr lang="en-US" sz="8000" dirty="0">
              <a:solidFill>
                <a:schemeClr val="bg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42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8D080B1-495B-4FF0-A026-DD8F95976825}"/>
              </a:ext>
            </a:extLst>
          </p:cNvPr>
          <p:cNvSpPr txBox="1"/>
          <p:nvPr/>
        </p:nvSpPr>
        <p:spPr>
          <a:xfrm>
            <a:off x="-175098" y="58362"/>
            <a:ext cx="9494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1905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33CC"/>
                </a:solidFill>
                <a:latin typeface="Arial Black" panose="020B0A04020102020204" pitchFamily="34" charset="0"/>
              </a:rPr>
              <a:t>God, your champion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D2BFE2-9FD6-48D5-BB1F-B04ED1ED61DF}"/>
              </a:ext>
            </a:extLst>
          </p:cNvPr>
          <p:cNvSpPr txBox="1"/>
          <p:nvPr/>
        </p:nvSpPr>
        <p:spPr>
          <a:xfrm>
            <a:off x="1687748" y="2758271"/>
            <a:ext cx="5768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STRENGTH</a:t>
            </a:r>
          </a:p>
        </p:txBody>
      </p:sp>
    </p:spTree>
    <p:extLst>
      <p:ext uri="{BB962C8B-B14F-4D97-AF65-F5344CB8AC3E}">
        <p14:creationId xmlns:p14="http://schemas.microsoft.com/office/powerpoint/2010/main" val="7417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8D080B1-495B-4FF0-A026-DD8F95976825}"/>
              </a:ext>
            </a:extLst>
          </p:cNvPr>
          <p:cNvSpPr txBox="1"/>
          <p:nvPr/>
        </p:nvSpPr>
        <p:spPr>
          <a:xfrm>
            <a:off x="-175098" y="58362"/>
            <a:ext cx="9494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1905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33CC"/>
                </a:solidFill>
                <a:latin typeface="Arial Black" panose="020B0A04020102020204" pitchFamily="34" charset="0"/>
              </a:rPr>
              <a:t>God, your champion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5F0BF5-87FD-44C1-A11F-C14E30526E14}"/>
              </a:ext>
            </a:extLst>
          </p:cNvPr>
          <p:cNvSpPr txBox="1"/>
          <p:nvPr/>
        </p:nvSpPr>
        <p:spPr>
          <a:xfrm>
            <a:off x="1584797" y="2804603"/>
            <a:ext cx="5974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CONFIDENCE</a:t>
            </a:r>
            <a:endParaRPr lang="en-US" sz="6600" dirty="0">
              <a:solidFill>
                <a:schemeClr val="bg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572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19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</dc:creator>
  <cp:lastModifiedBy>Thomas Bates</cp:lastModifiedBy>
  <cp:revision>3</cp:revision>
  <dcterms:created xsi:type="dcterms:W3CDTF">2022-04-18T16:19:00Z</dcterms:created>
  <dcterms:modified xsi:type="dcterms:W3CDTF">2022-04-21T15:21:30Z</dcterms:modified>
</cp:coreProperties>
</file>