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217" autoAdjust="0"/>
    <p:restoredTop sz="94660"/>
  </p:normalViewPr>
  <p:slideViewPr>
    <p:cSldViewPr snapToGrid="0">
      <p:cViewPr>
        <p:scale>
          <a:sx n="80" d="100"/>
          <a:sy n="80" d="100"/>
        </p:scale>
        <p:origin x="12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631C-C991-487E-9375-DA0A782C2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C873D-F9D5-4EEF-8E2D-58C6E92B1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30B62-0739-4DF3-A093-B153F010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4627-D16C-49D2-BBA0-97BF6025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D0A39-B020-4C0E-84D6-53DC4A34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1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CF00-BF82-4480-A287-B8F76F180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96C50-714F-4D9F-845B-DA839C629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988DF-D11C-4AE8-8628-B205C2FE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1DBA5-F213-4B75-BAF6-DCDDD087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8DDAC-3A3C-4408-B078-69672FD2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4E39AE-676A-4D06-A761-CA95E8FF7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5C82AA-7A1E-4D67-8FC6-178878477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C2F6B-0AB6-4030-AF09-C30625BE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7059-06EC-402B-A534-CFCDC2BF9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8B857-21A3-4EF7-A58D-DFBA41E0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9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5F476-21B4-46F5-9535-F6D6344A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220BE-EC21-4B4D-8FE4-AF9DE4E99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B5E38-5BC0-43C2-ABBC-54DA412D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CCE44-1EA7-4E3A-AFDB-0A7BC520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F73C8-A44B-4C6F-923D-A46C40D0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2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0F44-237B-4A40-9D47-49EC0C12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C0862-2793-4985-9BBB-5C4BCCA5F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60952-0205-4805-870D-30D320B6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35193-F4F8-4A10-A754-2F33164B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4FB7A-5CDC-4D46-97E4-CB11E953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EF9E-A9B6-450E-9BFC-8B6D7059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1FEFF-C6DA-4B8E-8DD9-92973E2B2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7D5A2-36A0-4073-9BFF-784031F20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0E51F-94F1-4428-B60B-10B1F334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E562C-CF96-4287-BE6E-3D02C8D7A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3BC5C-8748-475C-AF64-EE0FEFC0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0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C82F-B7AA-4F16-A3CC-D94EC902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FA379-16CA-4433-8958-CB19F4887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3FB0A-6E4E-4F4A-9A43-12100C87B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19C2E-C8CD-4343-9102-864DB26F3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9D5E5-BF2A-42E9-A5A8-A075DF313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70FE8-F22F-4FBF-974A-8FF4108F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B8D8B3-9CBC-45CB-B8E7-FD2505A7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BB095-8EB7-4815-99C9-EFCFA547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2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1F199-8295-4E47-8008-BF8A6D11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1AB3E-BE5A-4A9B-9CDD-803DB5D7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F8B68-86D3-4FAC-B5AC-94FA4698F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D156F-F727-447F-BC9A-8242C3A5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2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5EF0CC-91D3-44F7-AD0F-9701E93D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93A88-659E-4BB0-A420-B26EB320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E9A49-5A10-4278-B0F0-8711FDBC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2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08FF-C9B9-4AE8-A2C4-D2BFCCA8B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9DF03-CEFC-4C57-8899-ADE6990F9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4B79C-5251-4D41-939D-392AE2EC2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68EE5-B906-4C6C-8D15-B6185D55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FC33D-2EA6-4AE7-B524-15089431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A517D-2997-4AFA-9805-988B4019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4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35C8-D0DF-4C20-917F-2700F7C4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27593-713C-43E3-A9D3-52BA910F2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2E327-5423-492A-BF8A-169796738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84A97-3BD7-4D4C-A256-ECEF58D0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F99FF-6C46-42CE-88FD-43D734A91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38B58-2B55-4E5B-9E3C-31967734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2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C31643E8-3D3D-40F4-8CFE-A47C451EC4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59" y="-91440"/>
            <a:ext cx="12517118" cy="704088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F877B4D3-88B2-4825-B8F9-0886209676D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66" y="1273456"/>
            <a:ext cx="6565234" cy="535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6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7DF91770-27D6-4B69-99D5-6A42AB437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" y="-9723"/>
            <a:ext cx="12192000" cy="6858001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9CE731BB-4DEB-4BF6-827D-FFE5C0567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074" l="5556" r="96250">
                        <a14:foregroundMark x1="9028" y1="28519" x2="6250" y2="37778"/>
                        <a14:foregroundMark x1="6250" y1="37778" x2="5972" y2="50370"/>
                        <a14:foregroundMark x1="5972" y1="50370" x2="7222" y2="56296"/>
                        <a14:foregroundMark x1="89722" y1="28333" x2="92500" y2="38889"/>
                        <a14:foregroundMark x1="92500" y1="38889" x2="91389" y2="55741"/>
                        <a14:foregroundMark x1="96111" y1="39630" x2="96250" y2="45370"/>
                        <a14:foregroundMark x1="55000" y1="91296" x2="49028" y2="94074"/>
                        <a14:foregroundMark x1="49028" y1="94074" x2="45139" y2="91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38"/>
          <a:stretch/>
        </p:blipFill>
        <p:spPr bwMode="auto">
          <a:xfrm>
            <a:off x="2621280" y="1045024"/>
            <a:ext cx="6949440" cy="581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D080B1-495B-4FF0-A026-DD8F95976825}"/>
              </a:ext>
            </a:extLst>
          </p:cNvPr>
          <p:cNvSpPr txBox="1"/>
          <p:nvPr/>
        </p:nvSpPr>
        <p:spPr>
          <a:xfrm>
            <a:off x="1348902" y="58362"/>
            <a:ext cx="9494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33CC"/>
                </a:solidFill>
                <a:latin typeface="Arial Black" panose="020B0A04020102020204" pitchFamily="34" charset="0"/>
              </a:rPr>
              <a:t>God, your champion</a:t>
            </a:r>
          </a:p>
        </p:txBody>
      </p:sp>
    </p:spTree>
    <p:extLst>
      <p:ext uri="{BB962C8B-B14F-4D97-AF65-F5344CB8AC3E}">
        <p14:creationId xmlns:p14="http://schemas.microsoft.com/office/powerpoint/2010/main" val="297638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8D080B1-495B-4FF0-A026-DD8F95976825}"/>
              </a:ext>
            </a:extLst>
          </p:cNvPr>
          <p:cNvSpPr txBox="1"/>
          <p:nvPr/>
        </p:nvSpPr>
        <p:spPr>
          <a:xfrm>
            <a:off x="1348902" y="58362"/>
            <a:ext cx="9494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33CC"/>
                </a:solidFill>
                <a:latin typeface="Arial Black" panose="020B0A04020102020204" pitchFamily="34" charset="0"/>
              </a:rPr>
              <a:t>God, your champion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3B78E-C789-478D-9EF5-0AB75C99A9CC}"/>
              </a:ext>
            </a:extLst>
          </p:cNvPr>
          <p:cNvSpPr txBox="1"/>
          <p:nvPr/>
        </p:nvSpPr>
        <p:spPr>
          <a:xfrm>
            <a:off x="3868367" y="2683878"/>
            <a:ext cx="4494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LOVE</a:t>
            </a:r>
            <a:endParaRPr lang="en-US" sz="800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2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8D080B1-495B-4FF0-A026-DD8F95976825}"/>
              </a:ext>
            </a:extLst>
          </p:cNvPr>
          <p:cNvSpPr txBox="1"/>
          <p:nvPr/>
        </p:nvSpPr>
        <p:spPr>
          <a:xfrm>
            <a:off x="1348902" y="58362"/>
            <a:ext cx="9494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33CC"/>
                </a:solidFill>
                <a:latin typeface="Arial Black" panose="020B0A04020102020204" pitchFamily="34" charset="0"/>
              </a:rPr>
              <a:t>God, your champion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2BFE2-9FD6-48D5-BB1F-B04ED1ED61DF}"/>
              </a:ext>
            </a:extLst>
          </p:cNvPr>
          <p:cNvSpPr txBox="1"/>
          <p:nvPr/>
        </p:nvSpPr>
        <p:spPr>
          <a:xfrm>
            <a:off x="3211748" y="2758270"/>
            <a:ext cx="5768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STRENGTH</a:t>
            </a:r>
          </a:p>
        </p:txBody>
      </p:sp>
    </p:spTree>
    <p:extLst>
      <p:ext uri="{BB962C8B-B14F-4D97-AF65-F5344CB8AC3E}">
        <p14:creationId xmlns:p14="http://schemas.microsoft.com/office/powerpoint/2010/main" val="741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8D080B1-495B-4FF0-A026-DD8F95976825}"/>
              </a:ext>
            </a:extLst>
          </p:cNvPr>
          <p:cNvSpPr txBox="1"/>
          <p:nvPr/>
        </p:nvSpPr>
        <p:spPr>
          <a:xfrm>
            <a:off x="1348902" y="58362"/>
            <a:ext cx="9494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33CC"/>
                </a:solidFill>
                <a:latin typeface="Arial Black" panose="020B0A04020102020204" pitchFamily="34" charset="0"/>
              </a:rPr>
              <a:t>God, your champion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F0BF5-87FD-44C1-A11F-C14E30526E14}"/>
              </a:ext>
            </a:extLst>
          </p:cNvPr>
          <p:cNvSpPr txBox="1"/>
          <p:nvPr/>
        </p:nvSpPr>
        <p:spPr>
          <a:xfrm>
            <a:off x="3108796" y="2804602"/>
            <a:ext cx="5974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CONFIDENCE</a:t>
            </a:r>
            <a:endParaRPr lang="en-US" sz="660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7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Thomas Bates</cp:lastModifiedBy>
  <cp:revision>2</cp:revision>
  <dcterms:created xsi:type="dcterms:W3CDTF">2022-04-18T16:19:00Z</dcterms:created>
  <dcterms:modified xsi:type="dcterms:W3CDTF">2022-04-21T15:17:47Z</dcterms:modified>
</cp:coreProperties>
</file>