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9" r:id="rId4"/>
    <p:sldId id="268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272" y="-2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2DD8E-25E0-4FAE-AFD7-20B25E4B5830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3C8A7-DF18-4206-94CC-358705884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441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2DD8E-25E0-4FAE-AFD7-20B25E4B5830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3C8A7-DF18-4206-94CC-358705884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574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2DD8E-25E0-4FAE-AFD7-20B25E4B5830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3C8A7-DF18-4206-94CC-358705884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056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2DD8E-25E0-4FAE-AFD7-20B25E4B5830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3C8A7-DF18-4206-94CC-358705884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288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2DD8E-25E0-4FAE-AFD7-20B25E4B5830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3C8A7-DF18-4206-94CC-358705884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3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2DD8E-25E0-4FAE-AFD7-20B25E4B5830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3C8A7-DF18-4206-94CC-358705884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575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2DD8E-25E0-4FAE-AFD7-20B25E4B5830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3C8A7-DF18-4206-94CC-358705884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250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2DD8E-25E0-4FAE-AFD7-20B25E4B5830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3C8A7-DF18-4206-94CC-358705884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007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2DD8E-25E0-4FAE-AFD7-20B25E4B5830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3C8A7-DF18-4206-94CC-358705884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841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2DD8E-25E0-4FAE-AFD7-20B25E4B5830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3C8A7-DF18-4206-94CC-358705884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993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2DD8E-25E0-4FAE-AFD7-20B25E4B5830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3C8A7-DF18-4206-94CC-358705884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267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2DD8E-25E0-4FAE-AFD7-20B25E4B5830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3C8A7-DF18-4206-94CC-358705884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032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\\FILESRV1\Data\_THE POOL\JENNA WEIS\VISUALIZED SONGS BACKGROUNDS\LETS GET STARTED\LETS GET START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88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filesrv1\Data\_THE POOL\JENNA WEIS\VISUALIZED SONGS BACKGROUNDS\LETS GET STARTED\EARTH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5" r="37646"/>
          <a:stretch/>
        </p:blipFill>
        <p:spPr bwMode="auto">
          <a:xfrm>
            <a:off x="6096001" y="0"/>
            <a:ext cx="3047999" cy="4572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28600" y="3462093"/>
            <a:ext cx="680494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4000" b="1" cap="none" spc="0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anose="020B0A04020102020204" pitchFamily="34" charset="0"/>
              </a:rPr>
              <a:t>To tell the whole </a:t>
            </a:r>
            <a:r>
              <a:rPr lang="en-US" sz="4000" b="1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anose="020B0A04020102020204" pitchFamily="34" charset="0"/>
              </a:rPr>
              <a:t>w</a:t>
            </a:r>
            <a:r>
              <a:rPr lang="en-US" sz="4000" b="1" cap="none" spc="0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anose="020B0A04020102020204" pitchFamily="34" charset="0"/>
              </a:rPr>
              <a:t>orld </a:t>
            </a:r>
          </a:p>
          <a:p>
            <a:r>
              <a:rPr lang="en-US" sz="4000" b="1" cap="none" spc="0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anose="020B0A04020102020204" pitchFamily="34" charset="0"/>
              </a:rPr>
              <a:t>a</a:t>
            </a:r>
            <a:r>
              <a:rPr lang="en-US" sz="4000" b="1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anose="020B0A04020102020204" pitchFamily="34" charset="0"/>
              </a:rPr>
              <a:t>bout </a:t>
            </a:r>
            <a:r>
              <a:rPr lang="en-US" sz="4000" b="1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anose="020B0A04020102020204" pitchFamily="34" charset="0"/>
              </a:rPr>
              <a:t>our </a:t>
            </a:r>
            <a:r>
              <a:rPr lang="en-US" sz="4000" b="1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anose="020B0A04020102020204" pitchFamily="34" charset="0"/>
              </a:rPr>
              <a:t>Savior,</a:t>
            </a:r>
            <a:endParaRPr lang="en-US" sz="4000" b="1" cap="none" spc="0" dirty="0">
              <a:ln w="17780" cmpd="sng">
                <a:solidFill>
                  <a:schemeClr val="bg1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0800" algn="tl" rotWithShape="0">
                  <a:srgbClr val="000000"/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5113093"/>
            <a:ext cx="663341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4000" b="1" cap="none" spc="0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anose="020B0A04020102020204" pitchFamily="34" charset="0"/>
              </a:rPr>
              <a:t>To tell the whole world</a:t>
            </a:r>
          </a:p>
          <a:p>
            <a:r>
              <a:rPr lang="en-US" sz="4000" b="1" dirty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anose="020B0A04020102020204" pitchFamily="34" charset="0"/>
              </a:rPr>
              <a:t>a</a:t>
            </a:r>
            <a:r>
              <a:rPr lang="en-US" sz="4000" b="1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anose="020B0A04020102020204" pitchFamily="34" charset="0"/>
              </a:rPr>
              <a:t>bout </a:t>
            </a:r>
            <a:r>
              <a:rPr lang="en-US" sz="4000" b="1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anose="020B0A04020102020204" pitchFamily="34" charset="0"/>
              </a:rPr>
              <a:t>our </a:t>
            </a:r>
            <a:r>
              <a:rPr lang="en-US" sz="4000" b="1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anose="020B0A04020102020204" pitchFamily="34" charset="0"/>
              </a:rPr>
              <a:t>friend.</a:t>
            </a:r>
            <a:endParaRPr lang="en-US" sz="4000" b="1" cap="none" spc="0" dirty="0">
              <a:ln w="17780" cmpd="sng">
                <a:solidFill>
                  <a:schemeClr val="bg1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0800" algn="tl" rotWithShape="0">
                  <a:srgbClr val="000000"/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1811093"/>
            <a:ext cx="483600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4000" b="1" cap="none" spc="0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anose="020B0A04020102020204" pitchFamily="34" charset="0"/>
              </a:rPr>
              <a:t>Let’s get started</a:t>
            </a:r>
          </a:p>
          <a:p>
            <a:r>
              <a:rPr lang="en-US" sz="4000" b="1" dirty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anose="020B0A04020102020204" pitchFamily="34" charset="0"/>
              </a:rPr>
              <a:t>w</a:t>
            </a:r>
            <a:r>
              <a:rPr lang="en-US" sz="4000" b="1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anose="020B0A04020102020204" pitchFamily="34" charset="0"/>
              </a:rPr>
              <a:t>e </a:t>
            </a:r>
            <a:r>
              <a:rPr lang="en-US" sz="4000" b="1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anose="020B0A04020102020204" pitchFamily="34" charset="0"/>
              </a:rPr>
              <a:t>must begin</a:t>
            </a:r>
            <a:endParaRPr lang="en-US" sz="4000" b="1" cap="none" spc="0" dirty="0">
              <a:ln w="17780" cmpd="sng">
                <a:solidFill>
                  <a:schemeClr val="bg1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0800" algn="tl" rotWithShape="0">
                  <a:srgbClr val="000000"/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160093"/>
            <a:ext cx="501502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4000" b="1" cap="none" spc="0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anose="020B0A04020102020204" pitchFamily="34" charset="0"/>
              </a:rPr>
              <a:t>Let’s get started</a:t>
            </a:r>
          </a:p>
          <a:p>
            <a:r>
              <a:rPr lang="en-US" sz="4000" b="1" dirty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anose="020B0A04020102020204" pitchFamily="34" charset="0"/>
              </a:rPr>
              <a:t>a</a:t>
            </a:r>
            <a:r>
              <a:rPr lang="en-US" sz="4000" b="1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anose="020B0A04020102020204" pitchFamily="34" charset="0"/>
              </a:rPr>
              <a:t>nd </a:t>
            </a:r>
            <a:r>
              <a:rPr lang="en-US" sz="4000" b="1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anose="020B0A04020102020204" pitchFamily="34" charset="0"/>
              </a:rPr>
              <a:t>tell of </a:t>
            </a:r>
            <a:r>
              <a:rPr lang="en-US" sz="4000" b="1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anose="020B0A04020102020204" pitchFamily="34" charset="0"/>
              </a:rPr>
              <a:t>Jesus.</a:t>
            </a:r>
            <a:endParaRPr lang="en-US" sz="4000" b="1" cap="none" spc="0" dirty="0">
              <a:ln w="17780" cmpd="sng">
                <a:solidFill>
                  <a:schemeClr val="bg1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0800" algn="tl" rotWithShape="0">
                  <a:srgbClr val="000000"/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" y="6422785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anose="020B0A04020102020204" pitchFamily="34" charset="0"/>
              </a:rPr>
              <a:t>(Repeat)</a:t>
            </a:r>
            <a:endParaRPr lang="en-US" b="1" dirty="0">
              <a:ln w="17780" cmpd="sng">
                <a:solidFill>
                  <a:schemeClr val="bg1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0800" algn="tl" rotWithShape="0">
                  <a:srgbClr val="000000"/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20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\\filesrv1\Data\_THE POOL\JENNA WEIS\VISUALIZED SONGS BACKGROUNDS\LETS GET STARTED\LETS GET STARTED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60" t="129" r="-1666" b="11223"/>
          <a:stretch/>
        </p:blipFill>
        <p:spPr bwMode="auto">
          <a:xfrm>
            <a:off x="-21771" y="-461827"/>
            <a:ext cx="9372600" cy="7417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353159" y="0"/>
            <a:ext cx="571464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en-US" sz="4800" b="1" cap="none" spc="0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anose="020B0A04020102020204" pitchFamily="34" charset="0"/>
              </a:rPr>
              <a:t>The time is </a:t>
            </a:r>
            <a:r>
              <a:rPr lang="en-US" sz="4800" b="1" cap="none" spc="0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anose="020B0A04020102020204" pitchFamily="34" charset="0"/>
              </a:rPr>
              <a:t>now,</a:t>
            </a:r>
            <a:endParaRPr lang="en-US" sz="4800" b="1" cap="none" spc="0" dirty="0" smtClean="0">
              <a:ln w="17780" cmpd="sng">
                <a:solidFill>
                  <a:schemeClr val="bg1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0800" algn="tl" rotWithShape="0">
                  <a:srgbClr val="000000"/>
                </a:outerShdw>
              </a:effectLst>
              <a:latin typeface="Arial Black" panose="020B0A04020102020204" pitchFamily="34" charset="0"/>
            </a:endParaRPr>
          </a:p>
          <a:p>
            <a:pPr algn="r"/>
            <a:r>
              <a:rPr lang="en-US" sz="4800" b="1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anose="020B0A04020102020204" pitchFamily="34" charset="0"/>
              </a:rPr>
              <a:t>we </a:t>
            </a:r>
            <a:r>
              <a:rPr lang="en-US" sz="4800" b="1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anose="020B0A04020102020204" pitchFamily="34" charset="0"/>
              </a:rPr>
              <a:t>can’t wait!</a:t>
            </a:r>
            <a:endParaRPr lang="en-US" sz="4800" b="1" cap="none" spc="0" dirty="0">
              <a:ln w="17780" cmpd="sng">
                <a:solidFill>
                  <a:schemeClr val="bg1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0800" algn="tl" rotWithShape="0">
                  <a:srgbClr val="000000"/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39757" y="1859340"/>
            <a:ext cx="502804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en-US" sz="4800" b="1" cap="none" spc="0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anose="020B0A04020102020204" pitchFamily="34" charset="0"/>
              </a:rPr>
              <a:t>The message</a:t>
            </a:r>
          </a:p>
          <a:p>
            <a:pPr algn="r"/>
            <a:r>
              <a:rPr lang="en-US" sz="4800" b="1" cap="none" spc="0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anose="020B0A04020102020204" pitchFamily="34" charset="0"/>
              </a:rPr>
              <a:t>cannot be late</a:t>
            </a:r>
            <a:endParaRPr lang="en-US" sz="4800" b="1" cap="none" spc="0" dirty="0">
              <a:ln w="17780" cmpd="sng">
                <a:solidFill>
                  <a:schemeClr val="bg1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0800" algn="tl" rotWithShape="0">
                  <a:srgbClr val="000000"/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2051" name="Picture 3" descr="\\FILESRV1\Data\_THE POOL\JENNA WEIS\VISUALIZED SONGS BACKGROUNDS\LETS GET STARTED\ASIAN GIRL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01" r="-377" b="-2910"/>
          <a:stretch/>
        </p:blipFill>
        <p:spPr bwMode="auto">
          <a:xfrm>
            <a:off x="-21771" y="1981201"/>
            <a:ext cx="3951105" cy="506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524551" y="3887212"/>
            <a:ext cx="5543249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en-US" sz="4800" b="1" cap="none" spc="0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anose="020B0A04020102020204" pitchFamily="34" charset="0"/>
              </a:rPr>
              <a:t>That Jesus died</a:t>
            </a:r>
          </a:p>
          <a:p>
            <a:pPr algn="r"/>
            <a:r>
              <a:rPr lang="en-US" sz="4800" b="1" cap="none" spc="0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anose="020B0A04020102020204" pitchFamily="34" charset="0"/>
              </a:rPr>
              <a:t>for our </a:t>
            </a:r>
            <a:r>
              <a:rPr lang="en-US" sz="4800" b="1" cap="none" spc="0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anose="020B0A04020102020204" pitchFamily="34" charset="0"/>
              </a:rPr>
              <a:t>sin</a:t>
            </a:r>
          </a:p>
          <a:p>
            <a:pPr algn="r"/>
            <a:r>
              <a:rPr lang="en-US" sz="4800" b="1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anose="020B0A04020102020204" pitchFamily="34" charset="0"/>
              </a:rPr>
              <a:t>a</a:t>
            </a:r>
            <a:r>
              <a:rPr lang="en-US" sz="4800" b="1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anose="020B0A04020102020204" pitchFamily="34" charset="0"/>
              </a:rPr>
              <a:t>nd that He</a:t>
            </a:r>
          </a:p>
          <a:p>
            <a:pPr algn="r"/>
            <a:r>
              <a:rPr lang="en-US" sz="4800" b="1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anose="020B0A04020102020204" pitchFamily="34" charset="0"/>
              </a:rPr>
              <a:t>rose </a:t>
            </a:r>
            <a:r>
              <a:rPr lang="en-US" sz="4800" b="1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anose="020B0A04020102020204" pitchFamily="34" charset="0"/>
              </a:rPr>
              <a:t>again.</a:t>
            </a:r>
            <a:endParaRPr lang="en-US" sz="4800" b="1" cap="none" spc="0" dirty="0">
              <a:ln w="17780" cmpd="sng">
                <a:solidFill>
                  <a:schemeClr val="bg1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0800" algn="tl" rotWithShape="0">
                  <a:srgbClr val="000000"/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18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\\FILESRV1\Data\_THE POOL\JENNA WEIS\VISUALIZED SONGS BACKGROUNDS\LETS GET STARTED\LETS GET START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88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filesrv1\Data\_THE POOL\JENNA WEIS\VISUALIZED SONGS BACKGROUNDS\LETS GET STARTED\EARTH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5" r="37646"/>
          <a:stretch/>
        </p:blipFill>
        <p:spPr bwMode="auto">
          <a:xfrm>
            <a:off x="6096001" y="0"/>
            <a:ext cx="3047999" cy="4572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28600" y="3462093"/>
            <a:ext cx="680494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4000" b="1" cap="none" spc="0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anose="020B0A04020102020204" pitchFamily="34" charset="0"/>
              </a:rPr>
              <a:t>To tell the whole </a:t>
            </a:r>
            <a:r>
              <a:rPr lang="en-US" sz="4000" b="1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anose="020B0A04020102020204" pitchFamily="34" charset="0"/>
              </a:rPr>
              <a:t>w</a:t>
            </a:r>
            <a:r>
              <a:rPr lang="en-US" sz="4000" b="1" cap="none" spc="0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anose="020B0A04020102020204" pitchFamily="34" charset="0"/>
              </a:rPr>
              <a:t>orld </a:t>
            </a:r>
          </a:p>
          <a:p>
            <a:r>
              <a:rPr lang="en-US" sz="4000" b="1" cap="none" spc="0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anose="020B0A04020102020204" pitchFamily="34" charset="0"/>
              </a:rPr>
              <a:t>a</a:t>
            </a:r>
            <a:r>
              <a:rPr lang="en-US" sz="4000" b="1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anose="020B0A04020102020204" pitchFamily="34" charset="0"/>
              </a:rPr>
              <a:t>bout </a:t>
            </a:r>
            <a:r>
              <a:rPr lang="en-US" sz="4000" b="1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anose="020B0A04020102020204" pitchFamily="34" charset="0"/>
              </a:rPr>
              <a:t>our </a:t>
            </a:r>
            <a:r>
              <a:rPr lang="en-US" sz="4000" b="1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anose="020B0A04020102020204" pitchFamily="34" charset="0"/>
              </a:rPr>
              <a:t>Savior,</a:t>
            </a:r>
            <a:endParaRPr lang="en-US" sz="4000" b="1" cap="none" spc="0" dirty="0">
              <a:ln w="17780" cmpd="sng">
                <a:solidFill>
                  <a:schemeClr val="bg1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0800" algn="tl" rotWithShape="0">
                  <a:srgbClr val="000000"/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5113093"/>
            <a:ext cx="663341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4000" b="1" cap="none" spc="0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anose="020B0A04020102020204" pitchFamily="34" charset="0"/>
              </a:rPr>
              <a:t>To tell the whole world</a:t>
            </a:r>
          </a:p>
          <a:p>
            <a:r>
              <a:rPr lang="en-US" sz="4000" b="1" dirty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anose="020B0A04020102020204" pitchFamily="34" charset="0"/>
              </a:rPr>
              <a:t>a</a:t>
            </a:r>
            <a:r>
              <a:rPr lang="en-US" sz="4000" b="1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anose="020B0A04020102020204" pitchFamily="34" charset="0"/>
              </a:rPr>
              <a:t>bout </a:t>
            </a:r>
            <a:r>
              <a:rPr lang="en-US" sz="4000" b="1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anose="020B0A04020102020204" pitchFamily="34" charset="0"/>
              </a:rPr>
              <a:t>our </a:t>
            </a:r>
            <a:r>
              <a:rPr lang="en-US" sz="4000" b="1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anose="020B0A04020102020204" pitchFamily="34" charset="0"/>
              </a:rPr>
              <a:t>friend.</a:t>
            </a:r>
            <a:endParaRPr lang="en-US" sz="4000" b="1" cap="none" spc="0" dirty="0">
              <a:ln w="17780" cmpd="sng">
                <a:solidFill>
                  <a:schemeClr val="bg1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0800" algn="tl" rotWithShape="0">
                  <a:srgbClr val="000000"/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1811093"/>
            <a:ext cx="483600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4000" b="1" cap="none" spc="0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anose="020B0A04020102020204" pitchFamily="34" charset="0"/>
              </a:rPr>
              <a:t>Let’s get started</a:t>
            </a:r>
          </a:p>
          <a:p>
            <a:r>
              <a:rPr lang="en-US" sz="4000" b="1" dirty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anose="020B0A04020102020204" pitchFamily="34" charset="0"/>
              </a:rPr>
              <a:t>w</a:t>
            </a:r>
            <a:r>
              <a:rPr lang="en-US" sz="4000" b="1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anose="020B0A04020102020204" pitchFamily="34" charset="0"/>
              </a:rPr>
              <a:t>e </a:t>
            </a:r>
            <a:r>
              <a:rPr lang="en-US" sz="4000" b="1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anose="020B0A04020102020204" pitchFamily="34" charset="0"/>
              </a:rPr>
              <a:t>must begin</a:t>
            </a:r>
            <a:endParaRPr lang="en-US" sz="4000" b="1" cap="none" spc="0" dirty="0">
              <a:ln w="17780" cmpd="sng">
                <a:solidFill>
                  <a:schemeClr val="bg1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0800" algn="tl" rotWithShape="0">
                  <a:srgbClr val="000000"/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160093"/>
            <a:ext cx="501502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4000" b="1" cap="none" spc="0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anose="020B0A04020102020204" pitchFamily="34" charset="0"/>
              </a:rPr>
              <a:t>Let’s get started</a:t>
            </a:r>
          </a:p>
          <a:p>
            <a:r>
              <a:rPr lang="en-US" sz="4000" b="1" dirty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anose="020B0A04020102020204" pitchFamily="34" charset="0"/>
              </a:rPr>
              <a:t>a</a:t>
            </a:r>
            <a:r>
              <a:rPr lang="en-US" sz="4000" b="1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anose="020B0A04020102020204" pitchFamily="34" charset="0"/>
              </a:rPr>
              <a:t>nd </a:t>
            </a:r>
            <a:r>
              <a:rPr lang="en-US" sz="4000" b="1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anose="020B0A04020102020204" pitchFamily="34" charset="0"/>
              </a:rPr>
              <a:t>tell of </a:t>
            </a:r>
            <a:r>
              <a:rPr lang="en-US" sz="4000" b="1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anose="020B0A04020102020204" pitchFamily="34" charset="0"/>
              </a:rPr>
              <a:t>Jesus.</a:t>
            </a:r>
            <a:endParaRPr lang="en-US" sz="4000" b="1" cap="none" spc="0" dirty="0">
              <a:ln w="17780" cmpd="sng">
                <a:solidFill>
                  <a:schemeClr val="bg1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0800" algn="tl" rotWithShape="0">
                  <a:srgbClr val="000000"/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" y="6422785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anose="020B0A04020102020204" pitchFamily="34" charset="0"/>
              </a:rPr>
              <a:t>(Repeat)</a:t>
            </a:r>
            <a:endParaRPr lang="en-US" b="1" dirty="0">
              <a:ln w="17780" cmpd="sng">
                <a:solidFill>
                  <a:schemeClr val="bg1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0800" algn="tl" rotWithShape="0">
                  <a:srgbClr val="000000"/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79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\\FILESRV1\Data\_THE POOL\JENNA WEIS\VISUALIZED SONGS BACKGROUNDS\LETS GET STARTED\LETS GET START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88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filesrv1\Data\_THE POOL\JENNA WEIS\VISUALIZED SONGS BACKGROUNDS\LETS GET STARTED\EARTH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5" r="37646"/>
          <a:stretch/>
        </p:blipFill>
        <p:spPr bwMode="auto">
          <a:xfrm>
            <a:off x="5334001" y="-1"/>
            <a:ext cx="3810000" cy="571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 rot="20243354">
            <a:off x="503544" y="1207647"/>
            <a:ext cx="4777059" cy="238526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spcAft>
                <a:spcPts val="600"/>
              </a:spcAft>
            </a:pPr>
            <a:r>
              <a:rPr lang="en-US" sz="7200" b="1" cap="none" spc="0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anose="020B0A04020102020204" pitchFamily="34" charset="0"/>
              </a:rPr>
              <a:t>Let’s get</a:t>
            </a:r>
          </a:p>
          <a:p>
            <a:pPr algn="ctr">
              <a:spcAft>
                <a:spcPts val="600"/>
              </a:spcAft>
            </a:pPr>
            <a:r>
              <a:rPr lang="en-US" sz="7200" b="1" cap="none" spc="0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anose="020B0A04020102020204" pitchFamily="34" charset="0"/>
              </a:rPr>
              <a:t>Started!</a:t>
            </a:r>
          </a:p>
        </p:txBody>
      </p:sp>
    </p:spTree>
    <p:extLst>
      <p:ext uri="{BB962C8B-B14F-4D97-AF65-F5344CB8AC3E}">
        <p14:creationId xmlns:p14="http://schemas.microsoft.com/office/powerpoint/2010/main" val="160085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100</Words>
  <Application>Microsoft Office PowerPoint</Application>
  <PresentationFormat>On-screen Show (4:3)</PresentationFormat>
  <Paragraphs>28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Jenna Weis</dc:creator>
  <cp:lastModifiedBy>Brianna Frook</cp:lastModifiedBy>
  <cp:revision>12</cp:revision>
  <dcterms:created xsi:type="dcterms:W3CDTF">2018-02-08T17:52:50Z</dcterms:created>
  <dcterms:modified xsi:type="dcterms:W3CDTF">2018-02-22T21:47:14Z</dcterms:modified>
</cp:coreProperties>
</file>