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" id="{04F16DD1-2F0C-4FEA-9BA7-636AD16C36A5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87" autoAdjust="0"/>
    <p:restoredTop sz="85806" autoAdjust="0"/>
  </p:normalViewPr>
  <p:slideViewPr>
    <p:cSldViewPr snapToGrid="0">
      <p:cViewPr varScale="1">
        <p:scale>
          <a:sx n="71" d="100"/>
          <a:sy n="71" d="100"/>
        </p:scale>
        <p:origin x="229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6T16:18:2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1,'25620'0,"-25601"0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FCB59-396A-464D-9CEF-36AFBAB084D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0A70E-F52E-4EC9-9F3B-AA53FF19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Divide children into two teams. Assign each team a shepherd, red to one and blue to the other. When a child answers a review question correctly, click on the sheep from that team to move it forward a step. </a:t>
            </a:r>
            <a:r>
              <a:rPr lang="en-US"/>
              <a:t>The team whose sheep reaches the shepherd first or is closest to the shepherd at the end of the game wins.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0A70E-F52E-4EC9-9F3B-AA53FF19AC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9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5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6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B760755-1922-4BE0-BB1C-DE8905B9C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9230309" cy="6858000"/>
          </a:xfrm>
          <a:prstGeom prst="rect">
            <a:avLst/>
          </a:prstGeom>
        </p:spPr>
      </p:pic>
      <p:sp>
        <p:nvSpPr>
          <p:cNvPr id="21" name="Line 1">
            <a:extLst>
              <a:ext uri="{FF2B5EF4-FFF2-40B4-BE49-F238E27FC236}">
                <a16:creationId xmlns:a16="http://schemas.microsoft.com/office/drawing/2014/main" id="{9F84BFFA-0D78-4BFE-915A-CE1A9D37ECE6}"/>
              </a:ext>
            </a:extLst>
          </p:cNvPr>
          <p:cNvSpPr txBox="1"/>
          <p:nvPr/>
        </p:nvSpPr>
        <p:spPr>
          <a:xfrm>
            <a:off x="912007" y="5953133"/>
            <a:ext cx="7465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 -  -  -  -  -  -  -  -  -  -  -  -  -  -  -  -  -  -  -  -  -  - 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CCCB3-5E4C-490A-897B-104483C0D3F5}"/>
              </a:ext>
            </a:extLst>
          </p:cNvPr>
          <p:cNvSpPr txBox="1"/>
          <p:nvPr/>
        </p:nvSpPr>
        <p:spPr>
          <a:xfrm>
            <a:off x="912007" y="4328034"/>
            <a:ext cx="6986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 -  -  -  -  -  -  -  -  -  -  -  -  -  -  -  -  -  -  -  -  - 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8D7D77-457D-42DE-927B-0DA899C13062}"/>
                  </a:ext>
                </a:extLst>
              </p14:cNvPr>
              <p14:cNvContentPartPr/>
              <p14:nvPr/>
            </p14:nvContentPartPr>
            <p14:xfrm>
              <a:off x="14287" y="4830984"/>
              <a:ext cx="9230309" cy="2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8D7D77-457D-42DE-927B-0DA899C130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13" y="4817484"/>
                <a:ext cx="9265949" cy="27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50ADA1-00C2-40DF-9C14-14F07F0AF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48" y="2429256"/>
            <a:ext cx="1434742" cy="2378847"/>
          </a:xfrm>
          <a:prstGeom prst="rect">
            <a:avLst/>
          </a:prstGeom>
        </p:spPr>
      </p:pic>
      <p:pic>
        <p:nvPicPr>
          <p:cNvPr id="3" name="Shepherd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281D5E-B582-4D90-ADBE-9DADC2FD3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99" y="4079105"/>
            <a:ext cx="1374066" cy="2278244"/>
          </a:xfrm>
          <a:prstGeom prst="rect">
            <a:avLst/>
          </a:prstGeom>
        </p:spPr>
      </p:pic>
      <p:pic>
        <p:nvPicPr>
          <p:cNvPr id="20" name="Sheep 2" descr="A picture containing shape&#10;&#10;Description automatically generated">
            <a:extLst>
              <a:ext uri="{FF2B5EF4-FFF2-40B4-BE49-F238E27FC236}">
                <a16:creationId xmlns:a16="http://schemas.microsoft.com/office/drawing/2014/main" id="{3CC8FF69-BF52-45FE-A915-7B66D0528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3627599"/>
            <a:ext cx="1021639" cy="1053462"/>
          </a:xfrm>
          <a:prstGeom prst="rect">
            <a:avLst/>
          </a:prstGeom>
        </p:spPr>
      </p:pic>
      <p:pic>
        <p:nvPicPr>
          <p:cNvPr id="23" name="Sheep 1" descr="A picture containing shape&#10;&#10;Description automatically generated">
            <a:extLst>
              <a:ext uri="{FF2B5EF4-FFF2-40B4-BE49-F238E27FC236}">
                <a16:creationId xmlns:a16="http://schemas.microsoft.com/office/drawing/2014/main" id="{5686C8FA-344E-4BA7-A7B2-4312581BB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" y="5252712"/>
            <a:ext cx="1021639" cy="10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4202 -0.04375 C 0.0507 -0.05371 0.06389 -0.0588 0.07761 -0.0588 C 0.09341 -0.0588 0.10591 -0.05371 0.11459 -0.04375 L 0.15677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1.48148E-6 L 0.1967 -0.04283 C 0.20486 -0.05255 0.21736 -0.05764 0.23056 -0.05764 C 0.24549 -0.05764 0.25747 -0.05255 0.26563 -0.04283 L 0.30573 1.48148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73 1.48148E-6 L 0.34202 -0.04514 C 0.34948 -0.05533 0.36094 -0.06088 0.37275 -0.06088 C 0.38629 -0.06088 0.39722 -0.05533 0.40469 -0.04514 L 0.44115 1.48148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15 1.48148E-6 L 0.47622 -0.04537 C 0.48351 -0.05556 0.49462 -0.06088 0.50608 -0.06088 C 0.51927 -0.06088 0.52986 -0.05556 0.53716 -0.04537 L 0.5724 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4 1.48148E-6 L 0.6165 -0.04537 C 0.62552 -0.05556 0.63941 -0.06088 0.65382 -0.06088 C 0.67014 -0.06088 0.68351 -0.05556 0.69254 -0.04537 L 0.73698 1.48148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698 1.48148E-6 L 0.78091 -0.04514 C 0.78993 -0.05533 0.804 -0.06065 0.81841 -0.06065 C 0.83472 -0.06065 0.84809 -0.05533 0.85712 -0.04514 L 0.90139 1.48148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139 1.48148E-6 L 0.93021 -0.04514 C 0.93629 -0.05533 0.94549 -0.06065 0.95486 -0.06065 C 0.9658 -0.06065 0.97431 -0.05533 0.98038 -0.04514 L 1.00972 1.48148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4202 -0.04375 C 0.0507 -0.05371 0.06389 -0.0588 0.07761 -0.0588 C 0.09341 -0.0588 0.10591 -0.05371 0.11459 -0.04375 L 0.15677 4.07407E-6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4.07407E-6 L 0.1967 -0.04283 C 0.20486 -0.05255 0.21736 -0.05764 0.23056 -0.05764 C 0.24549 -0.05764 0.25747 -0.05255 0.26563 -0.04283 L 0.30573 4.07407E-6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73 4.07407E-6 L 0.34202 -0.04514 C 0.34948 -0.05533 0.36094 -0.06088 0.37275 -0.06088 C 0.38629 -0.06088 0.39723 -0.05533 0.40469 -0.04514 L 0.44115 4.07407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15 4.07407E-6 L 0.47622 -0.04537 C 0.48351 -0.05556 0.49462 -0.06088 0.50608 -0.06088 C 0.51927 -0.06088 0.52986 -0.05556 0.53716 -0.04537 L 0.5724 4.07407E-6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4 4.07407E-6 L 0.6165 -0.04537 C 0.62552 -0.05556 0.63941 -0.06088 0.65382 -0.06088 C 0.67014 -0.06088 0.68351 -0.05556 0.69254 -0.04537 L 0.73698 4.07407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698 4.07407E-6 L 0.78091 -0.04514 C 0.78993 -0.05533 0.804 -0.06065 0.81841 -0.06065 C 0.83473 -0.06065 0.84809 -0.05533 0.85712 -0.04514 L 0.90139 4.07407E-6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139 4.07407E-6 L 0.93021 -0.04514 C 0.93629 -0.05533 0.94549 -0.06065 0.95486 -0.06065 C 0.9658 -0.06065 0.97431 -0.05533 0.98038 -0.04514 L 1.00973 4.07407E-6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115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Pemberton</dc:creator>
  <cp:lastModifiedBy>Sarah</cp:lastModifiedBy>
  <cp:revision>15</cp:revision>
  <dcterms:created xsi:type="dcterms:W3CDTF">2021-10-26T15:58:34Z</dcterms:created>
  <dcterms:modified xsi:type="dcterms:W3CDTF">2022-04-14T19:16:51Z</dcterms:modified>
</cp:coreProperties>
</file>