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" id="{04F16DD1-2F0C-4FEA-9BA7-636AD16C36A5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387" autoAdjust="0"/>
    <p:restoredTop sz="85806" autoAdjust="0"/>
  </p:normalViewPr>
  <p:slideViewPr>
    <p:cSldViewPr snapToGrid="0">
      <p:cViewPr varScale="1">
        <p:scale>
          <a:sx n="71" d="100"/>
          <a:sy n="71" d="100"/>
        </p:scale>
        <p:origin x="1608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26T16:18:2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1,'34160'0,"-34135"0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FCB59-396A-464D-9CEF-36AFBAB084D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0A70E-F52E-4EC9-9F3B-AA53FF19A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2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 Divide children into two teams. Assign each team a shepherd, red to one and blue to the other. When a child answers a review question correctly, click on the sheep from that team to move it forward a step. The team whose sheep reaches the shepherd first or is closest to the shepherd at the end of the game wins.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0A70E-F52E-4EC9-9F3B-AA53FF19AC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7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DFDD-02FC-4F9B-BBCB-6C6A7E75E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9E903-B731-40C4-BAE7-7F19CAD86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CCD9C-080D-47B1-AF8F-9DF0E52C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62BB2-B594-4072-8AC1-9C803136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E4684-06F6-4A6D-B4C2-DD60443B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0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17321-C984-400A-B6E5-52A89F88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826C2-DD89-4B1A-BD7D-18EEED3AB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BC67-10D0-4D2B-930D-DDFD76CC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F53F0-B8F7-4BA1-8EFA-06F30FCD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839E0-C31D-476E-826B-2D2DD097D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8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54AE1-45E7-45CD-B92F-E754BED58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CA4FC1-80CB-4455-99B4-AEA4225CF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0D11-0B4A-42A1-BF40-2807AE66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1519-8C0E-4E20-A5EB-8901B222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580C9-B338-4915-A274-0B52E58B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9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6234A-8040-4043-805D-73EFD35D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A38FA-8234-49B5-B760-219A36462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00547-2714-4E78-8C7B-D4B575FE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2E7C7-F731-40EB-9983-08E5B22F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325D9-4A13-478E-9420-2B63267D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0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B6C8-AC60-4EF7-B862-4F92091A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63A8B-128C-4193-A5AF-E721CC069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BBFFA-37D4-40C9-82E0-E46E7C16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C2849-7BD4-41DA-9748-2596FF36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117DD-B93E-473A-94FC-DF30CC59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838B-0326-4C68-91CC-12697154D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C061F-1113-459F-91DE-C7EDF4F43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325FE-7305-419A-BA1D-4B2BF7671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F6CE2-D486-48D2-AA00-3B8A3271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746EF-3B2E-44A9-8910-40AAAAF9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0FADE-26D0-461F-9A3C-860C2351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1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3E4A-12E0-41F8-9392-843C0D1E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AEB54-52CD-4B88-82BB-2BC7CF4D9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E406F-63F0-4C83-84F0-AE26A4F25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94A46-FECC-483A-A166-13042A431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7815F-A6FF-420F-A4B6-86A51293B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A67FEF-10CB-4248-BA23-950B0CBD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4FEBD-F8DF-4982-8113-845374CF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41D1FC-7D9B-4DE8-A71E-65E9A4BE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8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A3B4-1DF6-450B-8C33-6F31B5487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A0DC0-8959-445C-8AC9-A4EB1A77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0E59B-2F39-4F0D-92C8-F976C87B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4EC0F-6DE1-48BA-BCD0-53DD533F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2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AA4EE-F3E5-436A-B036-989EFAE13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08EE-9F09-4507-B74F-41F69EB5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2330F-0216-4E57-B366-92A4CF54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8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7649A-550D-4569-A897-23DE1749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AEAFC-4CD6-4E9B-882D-648D765C5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97C8-C538-47C5-B34F-E8F001D6A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6BEFE-60D6-482D-8DF1-DB9B7516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CAF4E-94DE-49BE-8E46-43BAEA8D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CB5DF-325E-441A-AA0B-F4B649BA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C0F6-86C6-4462-BEC9-03153D24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CDA185-7CBB-46C9-BECC-D99BF4FA6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46A0F-8A46-4A28-904F-6EB82D1B8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0B5C8-5E25-4562-80B8-A1C29779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1E831-A756-4B61-BE99-B67F6A147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2622D-0BCE-4C42-8EE5-21E7254D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6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8CAC30-A87B-47F1-80E7-FE1B49AB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61A2E-31E7-470E-903B-F4A455B2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EF52F-31A5-444A-B92B-0CC5204E3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6AC9-7EA3-4DE1-9D4F-95D8C10F45D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0E264-74C2-46D6-A98B-5E844EA07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CAA37-BF02-44A4-AD30-B07D3E238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09C1B-2E4B-47C0-A035-2447F7593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B760755-1922-4BE0-BB1C-DE8905B9C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307078" cy="6858000"/>
          </a:xfrm>
          <a:prstGeom prst="rect">
            <a:avLst/>
          </a:prstGeom>
        </p:spPr>
      </p:pic>
      <p:sp>
        <p:nvSpPr>
          <p:cNvPr id="21" name="Line 1">
            <a:extLst>
              <a:ext uri="{FF2B5EF4-FFF2-40B4-BE49-F238E27FC236}">
                <a16:creationId xmlns:a16="http://schemas.microsoft.com/office/drawing/2014/main" id="{9F84BFFA-0D78-4BFE-915A-CE1A9D37ECE6}"/>
              </a:ext>
            </a:extLst>
          </p:cNvPr>
          <p:cNvSpPr txBox="1"/>
          <p:nvPr/>
        </p:nvSpPr>
        <p:spPr>
          <a:xfrm>
            <a:off x="1216009" y="6184909"/>
            <a:ext cx="995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  -  -  -  -  -  -  -  -  -  -  -  -  -  -  -  -  -  -  -  -  -  -  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CCCB3-5E4C-490A-897B-104483C0D3F5}"/>
              </a:ext>
            </a:extLst>
          </p:cNvPr>
          <p:cNvSpPr txBox="1"/>
          <p:nvPr/>
        </p:nvSpPr>
        <p:spPr>
          <a:xfrm>
            <a:off x="1216009" y="4230771"/>
            <a:ext cx="931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  -  -  -  -  -  -  -  -  -  -  -  -  -  -  -  -  -  -  -  -  -  -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8D7D77-457D-42DE-927B-0DA899C13062}"/>
                  </a:ext>
                </a:extLst>
              </p14:cNvPr>
              <p14:cNvContentPartPr/>
              <p14:nvPr/>
            </p14:nvContentPartPr>
            <p14:xfrm>
              <a:off x="19050" y="4901370"/>
              <a:ext cx="12307078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8D7D77-457D-42DE-927B-0DA899C130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0" y="4883370"/>
                <a:ext cx="12342718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50ADA1-00C2-40DF-9C14-14F07F0AF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284" y="1642344"/>
            <a:ext cx="1912989" cy="3171796"/>
          </a:xfrm>
          <a:prstGeom prst="rect">
            <a:avLst/>
          </a:prstGeom>
        </p:spPr>
      </p:pic>
      <p:pic>
        <p:nvPicPr>
          <p:cNvPr id="3" name="Shepherd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7281D5E-B582-4D90-ADBE-9DADC2FD32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285" y="3686204"/>
            <a:ext cx="1832088" cy="3037659"/>
          </a:xfrm>
          <a:prstGeom prst="rect">
            <a:avLst/>
          </a:prstGeom>
        </p:spPr>
      </p:pic>
      <p:pic>
        <p:nvPicPr>
          <p:cNvPr id="20" name="Sheep 2" descr="A picture containing shape&#10;&#10;Description automatically generated">
            <a:extLst>
              <a:ext uri="{FF2B5EF4-FFF2-40B4-BE49-F238E27FC236}">
                <a16:creationId xmlns:a16="http://schemas.microsoft.com/office/drawing/2014/main" id="{3CC8FF69-BF52-45FE-A915-7B66D0528E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3240135"/>
            <a:ext cx="1362185" cy="1404616"/>
          </a:xfrm>
          <a:prstGeom prst="rect">
            <a:avLst/>
          </a:prstGeom>
        </p:spPr>
      </p:pic>
      <p:pic>
        <p:nvPicPr>
          <p:cNvPr id="23" name="Sheep 1" descr="A picture containing shape&#10;&#10;Description automatically generated">
            <a:extLst>
              <a:ext uri="{FF2B5EF4-FFF2-40B4-BE49-F238E27FC236}">
                <a16:creationId xmlns:a16="http://schemas.microsoft.com/office/drawing/2014/main" id="{5686C8FA-344E-4BA7-A7B2-4312581BBF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0" y="5251014"/>
            <a:ext cx="1362185" cy="140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2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03151 -0.04375 C 0.03802 -0.05371 0.04792 -0.0588 0.05821 -0.0588 C 0.07005 -0.0588 0.07943 -0.05371 0.08594 -0.04375 L 0.11758 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58 1.48148E-6 L 0.14752 -0.04283 C 0.15364 -0.05255 0.16302 -0.05764 0.17292 -0.05764 C 0.18411 -0.05764 0.1931 -0.05255 0.19922 -0.04283 L 0.2293 1.48148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3 1.48148E-6 L 0.25651 -0.04514 C 0.26211 -0.05533 0.27071 -0.06088 0.27956 -0.06088 C 0.28972 -0.06088 0.29792 -0.05533 0.30352 -0.04514 L 0.33086 1.48148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86 1.48148E-6 L 0.35716 -0.04537 C 0.36263 -0.05556 0.37097 -0.06088 0.37956 -0.06088 C 0.38946 -0.06088 0.3974 -0.05556 0.40287 -0.04537 L 0.4293 1.48148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3 1.48148E-6 L 0.46237 -0.04537 C 0.46914 -0.05556 0.47956 -0.06088 0.49037 -0.06088 C 0.50261 -0.06088 0.51263 -0.05556 0.5194 -0.04537 L 0.55274 1.48148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74 1.48148E-6 L 0.58568 -0.04514 C 0.59245 -0.05533 0.603 -0.06065 0.6138 -0.06065 C 0.62604 -0.06065 0.63607 -0.05533 0.64284 -0.04514 L 0.67604 1.48148E-6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604 1.48148E-6 L 0.69766 -0.04514 C 0.70222 -0.05533 0.70912 -0.06065 0.71615 -0.06065 C 0.72435 -0.06065 0.73073 -0.05533 0.73529 -0.04514 L 0.75729 1.48148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03151 -0.04375 C 0.03802 -0.05371 0.04792 -0.0588 0.0582 -0.0588 C 0.07005 -0.0588 0.07943 -0.05371 0.08594 -0.04375 L 0.11758 4.44444E-6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58 4.44444E-6 L 0.14753 -0.04283 C 0.15365 -0.05255 0.16302 -0.05764 0.17292 -0.05764 C 0.18411 -0.05764 0.1931 -0.05255 0.19922 -0.04283 L 0.2293 4.44444E-6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3 4.44444E-6 L 0.25651 -0.04514 C 0.26211 -0.05533 0.2707 -0.06088 0.27956 -0.06088 C 0.28971 -0.06088 0.29792 -0.05533 0.30352 -0.04514 L 0.33086 4.44444E-6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86 4.44444E-6 L 0.35716 -0.04537 C 0.36263 -0.05556 0.37096 -0.06088 0.37956 -0.06088 C 0.38945 -0.06088 0.3974 -0.05556 0.40286 -0.04537 L 0.4293 4.44444E-6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3 4.44444E-6 L 0.46237 -0.04537 C 0.46914 -0.05556 0.47956 -0.06088 0.49036 -0.06088 C 0.5026 -0.06088 0.51263 -0.05556 0.5194 -0.04537 L 0.55273 4.44444E-6 " pathEditMode="relative" rAng="0" ptsTypes="AAA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73 4.44444E-6 L 0.58568 -0.04514 C 0.59245 -0.05533 0.60299 -0.06065 0.6138 -0.06065 C 0.62604 -0.06065 0.63607 -0.05533 0.64284 -0.04514 L 0.67604 4.44444E-6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604 4.44444E-6 L 0.69766 -0.04514 C 0.70221 -0.05533 0.70911 -0.06065 0.71615 -0.06065 C 0.72435 -0.06065 0.73073 -0.05533 0.73529 -0.04514 L 0.75729 4.44444E-6 " pathEditMode="relative" rAng="0" ptsTypes="AAA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115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Pemberton</dc:creator>
  <cp:lastModifiedBy>Sarah</cp:lastModifiedBy>
  <cp:revision>13</cp:revision>
  <dcterms:created xsi:type="dcterms:W3CDTF">2021-10-26T15:58:34Z</dcterms:created>
  <dcterms:modified xsi:type="dcterms:W3CDTF">2022-04-14T19:17:05Z</dcterms:modified>
</cp:coreProperties>
</file>