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30A6AA-5ECD-420C-B042-96ABA66BA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E1B7D4-25CF-4AE6-95C0-601E36053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E96F30-20AD-4181-88A3-3848D0776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489CA-2E8F-4FE5-BC2B-870BAE5D8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31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FF5B8-5210-4C47-B6AE-8D3D99037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1A3DB-BF9B-4E4C-A5EF-E71568D90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E6F2B4-D60C-4206-BEEF-A611909FA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C47FC-7B27-4949-9D15-A8488F19D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0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1F5C1A-0376-4418-981F-1140DAF333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BD4517-9CD9-418D-8979-1068E6B88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309049-F348-4FB5-BACC-FC967AF35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71462-0F9C-48B7-8FEF-43E1B6027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0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0D1E70-818D-438B-A415-97A68A51B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EC357-5147-48CC-B7CB-55C5A28C6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4B990F-1341-4EAB-8E4F-0815BF835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20FCB-A890-4DD0-817A-6CE6947B8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95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5DBFA0-7E5C-4B92-8C8C-B3EFF8D43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EC06EB-9197-4DA0-820C-4335F3E38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1755B1-6308-4C87-9CDB-B410EA0D7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B9CAD-9B5B-40D0-B62F-426879C30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36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804FBF-7B33-4D6C-8A41-325905705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D48B9-07C8-4DFE-8F77-80AEDD793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F14439-DA3B-498E-BAD0-AF343562C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62C20-537D-46F2-AAD0-D66B6F001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30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1805B5-F0A4-4CD1-9A44-94CD9C564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D4C14D-955A-4DDE-8751-B58271914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998674-6665-44F8-B559-6EE35DFEC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788C4-2C3F-4A37-9042-2837A5E3DB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64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A434EB-A3C9-401F-BCBD-97858C3A3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62A3FD-8AEA-4FC3-B6D6-230615717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891803-1EB3-4FB5-B6BB-F7D7CD270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1AE1D-E87C-4543-A0CB-342746C71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3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6667C2-2D15-4BCC-A528-E482C6BAF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1CBFF3-66D4-48E3-8CFF-497ECAF06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41412C-25F6-490B-B1F4-7906C01F3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145B-58C9-477A-8254-F941CBE0D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26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162A4-80D6-4CE6-A3B8-6C93E4DA0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CB17A-B265-43ED-8CB5-29730E3BE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AE54F-A0A2-46E8-8F78-52577D642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EB784-226E-4351-B73E-395AC898F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7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F9C7F-B3AB-44E0-971E-529FB4229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9AD41-5CD7-422C-8C28-670DCB1F3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14871-7C42-4364-99E8-FD7CBCE25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E12B5-AEBD-4CC7-B176-D1565CFE7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08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0BAB27-CA07-4B69-BC2F-BEC5BE5BC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750E63-E3EA-47E6-ABF4-9A62A38E7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9D9919-4307-4B36-92C3-B266151052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FDBAC3-610F-4867-AB15-A28F65B5F7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64A176-8F96-4798-BDBE-9B49F30B6D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D106677D-21C7-4ECF-B8DE-96F54AFF18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66763752-7DE8-4DDC-BF3A-FA102F96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15</cp:revision>
  <dcterms:created xsi:type="dcterms:W3CDTF">2013-10-01T14:07:32Z</dcterms:created>
  <dcterms:modified xsi:type="dcterms:W3CDTF">2022-04-06T18:20:18Z</dcterms:modified>
</cp:coreProperties>
</file>