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44B3FD-0E3E-445C-9108-5B23ECE50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66A748-C65C-43A7-9B61-8F29057F5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13BCA0-35A2-4A1A-B260-E3FAFD419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96137-1F53-4DEB-A7BE-167AAA64D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3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3D021-7EB5-44D1-AD4F-DD5A35E3D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7FCAA8-F156-47FC-A1FE-74A0CD708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1B7503-5B6E-4E02-BBFE-BAC24321E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19E32-E554-4FF6-8B76-4523D8113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CCEC0-29D3-411A-8332-0E1E2FED6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EBA36-5964-4E82-A9EF-CD63DF37B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F956D4-56FB-4BA0-9A42-2BDD2F2BE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F7B87-0E0C-4D9A-ADF5-B359015A5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3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1786A-133D-4D64-90BD-74225748A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BE14EC-1A4C-48D7-A2ED-FF17299B5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46476-C12F-4D07-B07F-26C90D1E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C51E3-B387-4962-B654-CCB4302B1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1E85B-F6B6-40FE-8297-7DA7DD699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0DF381-1A86-4812-8BCA-FF999E360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D2AFE5-1E20-40CE-A8B7-716D0E75F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D19E8-E5CA-4D78-BF3D-6D897B96D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2824A-74FC-4C46-BBFA-B0C8F94C5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E214C-1204-45F4-A9A0-D97A1FCFE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326BE-48CB-48CC-958F-D4392F44F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270B5-23B4-4A80-A346-05BA2FA42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AF71AF-C397-49A6-B90B-0ECDBD004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6B40B6-509B-4370-976F-0FAC38C16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D347BA-61FF-4356-AC71-A757E3956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E8C0C-382B-4B3B-8406-CA41791B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127BAA-D0B9-49D3-B241-C97750E77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B0B929-A576-4EBE-AEE9-ED19994A2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B0CE6F-D72B-401C-8CDF-6E4A5A0C9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1D2A-600F-4B69-B154-906D5F5E8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7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E6B530-9FEE-4F56-8316-36C85AF99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503E1E-AB2E-4896-85EF-718ADA307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F0FAA6-FA4A-4A34-BD5F-911085FBC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73C81-0F72-47D0-B642-D31105973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5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6CCF0-CF1D-4016-995A-D7B722B3D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8380-BE1B-456C-B440-E3C431BC3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D68D7-92D6-4648-9C96-E9EEA93D4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FAEE7-ACC4-4654-B0AD-F0314A0C0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1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8B259-E755-4B23-9552-281870D54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CEAF4-2EA4-4E2B-8F7C-5BB9665ED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66FF0-5BC8-4D8A-9CC3-2A3C752C8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27B44-4098-4A03-90B6-6DD28FDB7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50801D-177F-454E-8880-7A9714546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FE21FC-7250-408C-80D7-98CEF68C5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7C4B60-75DE-4978-913D-AC287E0018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66138F-E844-4408-B15A-72CD91DBAB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328229-5057-4C5A-A216-9BBEB6D1BA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A2DD12E-3875-4BDA-88CB-10E7B246EB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DCF8AAF-1F43-4F15-846A-CC1CC9C9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16</cp:revision>
  <dcterms:created xsi:type="dcterms:W3CDTF">2013-10-01T14:07:32Z</dcterms:created>
  <dcterms:modified xsi:type="dcterms:W3CDTF">2022-04-06T18:21:03Z</dcterms:modified>
</cp:coreProperties>
</file>