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695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767007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whole heart have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sought thee:</a:t>
            </a:r>
            <a:endParaRPr kumimoji="0" lang="en-US" sz="7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228398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 let me not wander from thy commandments!”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</a:t>
            </a:r>
            <a:endParaRPr kumimoji="0" lang="en-US" sz="7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79466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136</TotalTime>
  <Words>72</Words>
  <Application>Microsoft Office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2022-04-06T16:55:22Z</dcterms:modified>
</cp:coreProperties>
</file>