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203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whole heart have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sought thee: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94258"/>
            <a:ext cx="91439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 let me not wander from thy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114984887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139</TotalTime>
  <Words>72</Words>
  <Application>Microsoft Office PowerPoint</Application>
  <PresentationFormat>On-screen Show (16:9)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2022-04-06T16:55:18Z</dcterms:modified>
</cp:coreProperties>
</file>