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59" r:id="rId5"/>
    <p:sldId id="269" r:id="rId6"/>
    <p:sldId id="270" r:id="rId7"/>
    <p:sldId id="271" r:id="rId8"/>
    <p:sldId id="272" r:id="rId9"/>
    <p:sldId id="277" r:id="rId10"/>
    <p:sldId id="274" r:id="rId11"/>
    <p:sldId id="275" r:id="rId12"/>
    <p:sldId id="276" r:id="rId13"/>
    <p:sldId id="273" r:id="rId14"/>
    <p:sldId id="278" r:id="rId15"/>
    <p:sldId id="279"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7097" autoAdjust="0"/>
  </p:normalViewPr>
  <p:slideViewPr>
    <p:cSldViewPr snapToGrid="0">
      <p:cViewPr varScale="1">
        <p:scale>
          <a:sx n="73" d="100"/>
          <a:sy n="73" d="100"/>
        </p:scale>
        <p:origin x="169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9399E-D837-4773-B5AA-2CEA53993749}" type="datetimeFigureOut">
              <a:rPr lang="en-US" smtClean="0"/>
              <a:t>4/14/2022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FDB3-3657-4873-9F4D-18D04C891FC3}" type="slidenum">
              <a:rPr lang="en-US" smtClean="0"/>
              <a:t>‹#›</a:t>
            </a:fld>
            <a:endParaRPr lang="en-US"/>
          </a:p>
        </p:txBody>
      </p:sp>
    </p:spTree>
    <p:extLst>
      <p:ext uri="{BB962C8B-B14F-4D97-AF65-F5344CB8AC3E}">
        <p14:creationId xmlns:p14="http://schemas.microsoft.com/office/powerpoint/2010/main" val="416153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t>Instructions: </a:t>
            </a:r>
            <a:r>
              <a:rPr lang="en-US" sz="1800" b="0" i="0" u="none" strike="noStrike" baseline="0" dirty="0">
                <a:latin typeface="MinionPro-It"/>
              </a:rPr>
              <a:t>Divide the children into teams and have each team choose a champion to represent their team at the front of the room. Have each champion guess a number between one and five. Click on the heart to reveal the number. The child who guesses closest wins and his team says the verse while the other team shouts the reference before and after the verse. Click on the number to advance to the verse slide then click on the arrow in the bottom, right corner to advance to a new heart slide.</a:t>
            </a:r>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a:t>
            </a:fld>
            <a:endParaRPr lang="en-US"/>
          </a:p>
        </p:txBody>
      </p:sp>
    </p:spTree>
    <p:extLst>
      <p:ext uri="{BB962C8B-B14F-4D97-AF65-F5344CB8AC3E}">
        <p14:creationId xmlns:p14="http://schemas.microsoft.com/office/powerpoint/2010/main" val="40928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3</a:t>
            </a:fld>
            <a:endParaRPr lang="en-US"/>
          </a:p>
        </p:txBody>
      </p:sp>
    </p:spTree>
    <p:extLst>
      <p:ext uri="{BB962C8B-B14F-4D97-AF65-F5344CB8AC3E}">
        <p14:creationId xmlns:p14="http://schemas.microsoft.com/office/powerpoint/2010/main" val="235024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5</a:t>
            </a:fld>
            <a:endParaRPr lang="en-US"/>
          </a:p>
        </p:txBody>
      </p:sp>
    </p:spTree>
    <p:extLst>
      <p:ext uri="{BB962C8B-B14F-4D97-AF65-F5344CB8AC3E}">
        <p14:creationId xmlns:p14="http://schemas.microsoft.com/office/powerpoint/2010/main" val="371898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7</a:t>
            </a:fld>
            <a:endParaRPr lang="en-US"/>
          </a:p>
        </p:txBody>
      </p:sp>
    </p:spTree>
    <p:extLst>
      <p:ext uri="{BB962C8B-B14F-4D97-AF65-F5344CB8AC3E}">
        <p14:creationId xmlns:p14="http://schemas.microsoft.com/office/powerpoint/2010/main" val="115460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9</a:t>
            </a:fld>
            <a:endParaRPr lang="en-US"/>
          </a:p>
        </p:txBody>
      </p:sp>
    </p:spTree>
    <p:extLst>
      <p:ext uri="{BB962C8B-B14F-4D97-AF65-F5344CB8AC3E}">
        <p14:creationId xmlns:p14="http://schemas.microsoft.com/office/powerpoint/2010/main" val="13277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11</a:t>
            </a:fld>
            <a:endParaRPr lang="en-US"/>
          </a:p>
        </p:txBody>
      </p:sp>
    </p:spTree>
    <p:extLst>
      <p:ext uri="{BB962C8B-B14F-4D97-AF65-F5344CB8AC3E}">
        <p14:creationId xmlns:p14="http://schemas.microsoft.com/office/powerpoint/2010/main" val="20691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13</a:t>
            </a:fld>
            <a:endParaRPr lang="en-US"/>
          </a:p>
        </p:txBody>
      </p:sp>
    </p:spTree>
    <p:extLst>
      <p:ext uri="{BB962C8B-B14F-4D97-AF65-F5344CB8AC3E}">
        <p14:creationId xmlns:p14="http://schemas.microsoft.com/office/powerpoint/2010/main" val="339905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15</a:t>
            </a:fld>
            <a:endParaRPr lang="en-US"/>
          </a:p>
        </p:txBody>
      </p:sp>
    </p:spTree>
    <p:extLst>
      <p:ext uri="{BB962C8B-B14F-4D97-AF65-F5344CB8AC3E}">
        <p14:creationId xmlns:p14="http://schemas.microsoft.com/office/powerpoint/2010/main" val="42597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42782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285608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53979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17870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31982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23147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A6A59-6B52-4205-9B30-C588F9F933EB}"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1077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A6A59-6B52-4205-9B30-C588F9F933EB}"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23235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A6A59-6B52-4205-9B30-C588F9F933EB}"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9335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88624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00620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6A59-6B52-4205-9B30-C588F9F933EB}" type="datetimeFigureOut">
              <a:rPr lang="en-US" smtClean="0"/>
              <a:t>4/14/2022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3F2BE-8584-4369-BA17-4BBC5E57DF7E}" type="slidenum">
              <a:rPr lang="en-US" smtClean="0"/>
              <a:t>‹#›</a:t>
            </a:fld>
            <a:endParaRPr lang="en-US"/>
          </a:p>
        </p:txBody>
      </p:sp>
    </p:spTree>
    <p:extLst>
      <p:ext uri="{BB962C8B-B14F-4D97-AF65-F5344CB8AC3E}">
        <p14:creationId xmlns:p14="http://schemas.microsoft.com/office/powerpoint/2010/main" val="270287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474518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478668F-BF0F-4F0E-89FE-E704AB98E90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6" name="TextBox 5">
            <a:extLst>
              <a:ext uri="{FF2B5EF4-FFF2-40B4-BE49-F238E27FC236}">
                <a16:creationId xmlns:a16="http://schemas.microsoft.com/office/drawing/2014/main" id="{0C6129C9-00C6-4C5A-818B-6DE080CA6F65}"/>
              </a:ext>
            </a:extLst>
          </p:cNvPr>
          <p:cNvSpPr txBox="1"/>
          <p:nvPr/>
        </p:nvSpPr>
        <p:spPr>
          <a:xfrm>
            <a:off x="226271" y="797511"/>
            <a:ext cx="8691458" cy="5262979"/>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5600" dirty="0">
                <a:ln w="3175">
                  <a:solidFill>
                    <a:schemeClr val="accent1">
                      <a:lumMod val="75000"/>
                    </a:schemeClr>
                  </a:solidFill>
                </a:ln>
                <a:solidFill>
                  <a:schemeClr val="bg1"/>
                </a:solidFill>
                <a:latin typeface="Arial Black" panose="020B0A04020102020204" pitchFamily="34" charset="0"/>
              </a:rPr>
            </a:br>
            <a:r>
              <a:rPr lang="en-US" sz="5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C699A004-E727-4A9B-82CC-F86FEB17153F}"/>
              </a:ext>
            </a:extLst>
          </p:cNvPr>
          <p:cNvSpPr/>
          <p:nvPr/>
        </p:nvSpPr>
        <p:spPr>
          <a:xfrm>
            <a:off x="8402722" y="6264164"/>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7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A78E5F2-D052-45E3-AEF0-CB438F971E8B}"/>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74499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FCAF642-1D08-470A-B75A-8176307C6C43}"/>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5" name="TextBox 4">
            <a:extLst>
              <a:ext uri="{FF2B5EF4-FFF2-40B4-BE49-F238E27FC236}">
                <a16:creationId xmlns:a16="http://schemas.microsoft.com/office/drawing/2014/main" id="{31952A6B-B371-4ABB-857B-DE0374E6426B}"/>
              </a:ext>
            </a:extLst>
          </p:cNvPr>
          <p:cNvSpPr txBox="1"/>
          <p:nvPr/>
        </p:nvSpPr>
        <p:spPr>
          <a:xfrm>
            <a:off x="257802" y="797511"/>
            <a:ext cx="8628396" cy="5262979"/>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have I sought thee:</a:t>
            </a:r>
            <a:br>
              <a:rPr lang="en-US" sz="5600" dirty="0">
                <a:ln w="3175">
                  <a:solidFill>
                    <a:srgbClr val="C9305A"/>
                  </a:solidFill>
                </a:ln>
                <a:solidFill>
                  <a:schemeClr val="bg1"/>
                </a:solidFill>
                <a:latin typeface="Arial Black" panose="020B0A04020102020204" pitchFamily="34" charset="0"/>
              </a:rPr>
            </a:br>
            <a:r>
              <a:rPr lang="en-US" sz="5600" dirty="0">
                <a:ln w="3175">
                  <a:solidFill>
                    <a:srgbClr val="C9305A"/>
                  </a:solidFill>
                </a:ln>
                <a:solidFill>
                  <a:schemeClr val="bg1"/>
                </a:solidFill>
                <a:latin typeface="Arial Black" panose="020B0A04020102020204" pitchFamily="34" charset="0"/>
              </a:rPr>
              <a:t>O let me not wander from thy commandments.</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6" name="Action Button: Go Forward or Next 5">
            <a:hlinkClick r:id="" action="ppaction://hlinkshowjump?jump=nextslide" highlightClick="1"/>
            <a:extLst>
              <a:ext uri="{FF2B5EF4-FFF2-40B4-BE49-F238E27FC236}">
                <a16:creationId xmlns:a16="http://schemas.microsoft.com/office/drawing/2014/main" id="{3A8FBD67-748A-44AB-94F4-9E45B8B24D41}"/>
              </a:ext>
            </a:extLst>
          </p:cNvPr>
          <p:cNvSpPr/>
          <p:nvPr/>
        </p:nvSpPr>
        <p:spPr>
          <a:xfrm>
            <a:off x="8371191" y="6243148"/>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903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ECCC10A-2DF8-4860-8D93-6E2154A281A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5</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13768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4F7E412-B28C-461E-850D-1DFCAF1024F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7" name="TextBox 6">
            <a:extLst>
              <a:ext uri="{FF2B5EF4-FFF2-40B4-BE49-F238E27FC236}">
                <a16:creationId xmlns:a16="http://schemas.microsoft.com/office/drawing/2014/main" id="{7B1D2113-827B-44AD-84B1-40E435C6D729}"/>
              </a:ext>
            </a:extLst>
          </p:cNvPr>
          <p:cNvSpPr txBox="1"/>
          <p:nvPr/>
        </p:nvSpPr>
        <p:spPr>
          <a:xfrm>
            <a:off x="226271" y="797511"/>
            <a:ext cx="8691458" cy="5262979"/>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5600" dirty="0">
                <a:ln w="3175">
                  <a:solidFill>
                    <a:schemeClr val="accent1">
                      <a:lumMod val="75000"/>
                    </a:schemeClr>
                  </a:solidFill>
                </a:ln>
                <a:solidFill>
                  <a:schemeClr val="bg1"/>
                </a:solidFill>
                <a:latin typeface="Arial Black" panose="020B0A04020102020204" pitchFamily="34" charset="0"/>
              </a:rPr>
            </a:br>
            <a:r>
              <a:rPr lang="en-US" sz="5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2DB83D77-AEC7-4761-BA80-C05F2D645146}"/>
              </a:ext>
            </a:extLst>
          </p:cNvPr>
          <p:cNvSpPr/>
          <p:nvPr/>
        </p:nvSpPr>
        <p:spPr>
          <a:xfrm>
            <a:off x="8402722" y="6264164"/>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10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E2AF333-B26C-4801-A310-C4BB5D2E767F}"/>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835636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707807C-0094-45D4-B6B9-C8120C186581}"/>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5" name="TextBox 4">
            <a:extLst>
              <a:ext uri="{FF2B5EF4-FFF2-40B4-BE49-F238E27FC236}">
                <a16:creationId xmlns:a16="http://schemas.microsoft.com/office/drawing/2014/main" id="{70D89707-964A-4ACD-AFFA-DAF11DD3EB6E}"/>
              </a:ext>
            </a:extLst>
          </p:cNvPr>
          <p:cNvSpPr txBox="1"/>
          <p:nvPr/>
        </p:nvSpPr>
        <p:spPr>
          <a:xfrm>
            <a:off x="257802" y="797511"/>
            <a:ext cx="8628396" cy="5262979"/>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have I sought thee:</a:t>
            </a:r>
            <a:br>
              <a:rPr lang="en-US" sz="5600" dirty="0">
                <a:ln w="3175">
                  <a:solidFill>
                    <a:srgbClr val="C9305A"/>
                  </a:solidFill>
                </a:ln>
                <a:solidFill>
                  <a:schemeClr val="bg1"/>
                </a:solidFill>
                <a:latin typeface="Arial Black" panose="020B0A04020102020204" pitchFamily="34" charset="0"/>
              </a:rPr>
            </a:br>
            <a:r>
              <a:rPr lang="en-US" sz="5600" dirty="0">
                <a:ln w="3175">
                  <a:solidFill>
                    <a:srgbClr val="C9305A"/>
                  </a:solidFill>
                </a:ln>
                <a:solidFill>
                  <a:schemeClr val="bg1"/>
                </a:solidFill>
                <a:latin typeface="Arial Black" panose="020B0A04020102020204" pitchFamily="34" charset="0"/>
              </a:rPr>
              <a:t>O let me not wander from thy commandments.</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6" name="Action Button: Go Forward or Next 5">
            <a:hlinkClick r:id="" action="ppaction://hlinkshowjump?jump=nextslide" highlightClick="1"/>
            <a:extLst>
              <a:ext uri="{FF2B5EF4-FFF2-40B4-BE49-F238E27FC236}">
                <a16:creationId xmlns:a16="http://schemas.microsoft.com/office/drawing/2014/main" id="{6A7ED8A1-96D9-40CC-9E56-4FC57646BC48}"/>
              </a:ext>
            </a:extLst>
          </p:cNvPr>
          <p:cNvSpPr/>
          <p:nvPr/>
        </p:nvSpPr>
        <p:spPr>
          <a:xfrm>
            <a:off x="8371191" y="6295700"/>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85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02DDE5F-6DC9-4DF8-B375-4504907B8CC2}"/>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226271" y="797511"/>
            <a:ext cx="8691458" cy="5262979"/>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5600" dirty="0">
                <a:ln w="3175">
                  <a:solidFill>
                    <a:schemeClr val="accent1">
                      <a:lumMod val="75000"/>
                    </a:schemeClr>
                  </a:solidFill>
                </a:ln>
                <a:solidFill>
                  <a:schemeClr val="bg1"/>
                </a:solidFill>
                <a:latin typeface="Arial Black" panose="020B0A04020102020204" pitchFamily="34" charset="0"/>
              </a:rPr>
            </a:br>
            <a:r>
              <a:rPr lang="en-US" sz="5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747E994E-EA86-4E7C-B336-21EDC62DB302}"/>
              </a:ext>
            </a:extLst>
          </p:cNvPr>
          <p:cNvSpPr/>
          <p:nvPr/>
        </p:nvSpPr>
        <p:spPr>
          <a:xfrm>
            <a:off x="8402722" y="6264164"/>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42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1</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01550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055718FC-30A1-4CEA-8707-9C4EC6AC79FA}"/>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257802" y="797511"/>
            <a:ext cx="8628396" cy="5262979"/>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have I sought thee:</a:t>
            </a:r>
            <a:br>
              <a:rPr lang="en-US" sz="5600" dirty="0">
                <a:ln w="3175">
                  <a:solidFill>
                    <a:srgbClr val="C9305A"/>
                  </a:solidFill>
                </a:ln>
                <a:solidFill>
                  <a:schemeClr val="bg1"/>
                </a:solidFill>
                <a:latin typeface="Arial Black" panose="020B0A04020102020204" pitchFamily="34" charset="0"/>
              </a:rPr>
            </a:br>
            <a:r>
              <a:rPr lang="en-US" sz="5600" dirty="0">
                <a:ln w="3175">
                  <a:solidFill>
                    <a:srgbClr val="C9305A"/>
                  </a:solidFill>
                </a:ln>
                <a:solidFill>
                  <a:schemeClr val="bg1"/>
                </a:solidFill>
                <a:latin typeface="Arial Black" panose="020B0A04020102020204" pitchFamily="34" charset="0"/>
              </a:rPr>
              <a:t>O let me not wander from thy commandments.</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57477856-3258-4C2C-8714-50722CBB6EA3}"/>
              </a:ext>
            </a:extLst>
          </p:cNvPr>
          <p:cNvSpPr/>
          <p:nvPr/>
        </p:nvSpPr>
        <p:spPr>
          <a:xfrm>
            <a:off x="8371191" y="6243148"/>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32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934BF00-5487-4B46-A325-2E7D41887E29}"/>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4</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39333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093C8F34-F61C-4DC7-864F-B2CD826FA77E}"/>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sp>
        <p:nvSpPr>
          <p:cNvPr id="7" name="TextBox 6">
            <a:extLst>
              <a:ext uri="{FF2B5EF4-FFF2-40B4-BE49-F238E27FC236}">
                <a16:creationId xmlns:a16="http://schemas.microsoft.com/office/drawing/2014/main" id="{B16299D4-030B-451C-8A8A-C52E675B8184}"/>
              </a:ext>
            </a:extLst>
          </p:cNvPr>
          <p:cNvSpPr txBox="1"/>
          <p:nvPr/>
        </p:nvSpPr>
        <p:spPr>
          <a:xfrm>
            <a:off x="226271" y="797511"/>
            <a:ext cx="8691458" cy="5262979"/>
          </a:xfrm>
          <a:prstGeom prst="rect">
            <a:avLst/>
          </a:prstGeom>
          <a:noFill/>
        </p:spPr>
        <p:txBody>
          <a:bodyPr wrap="square" rtlCol="0">
            <a:spAutoFit/>
          </a:bodyPr>
          <a:lstStyle/>
          <a:p>
            <a:pPr algn="ctr"/>
            <a:r>
              <a:rPr lang="en-US" sz="5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5600" dirty="0">
                <a:ln w="3175">
                  <a:solidFill>
                    <a:schemeClr val="accent1">
                      <a:lumMod val="75000"/>
                    </a:schemeClr>
                  </a:solidFill>
                </a:ln>
                <a:solidFill>
                  <a:schemeClr val="bg1"/>
                </a:solidFill>
                <a:latin typeface="Arial Black" panose="020B0A04020102020204" pitchFamily="34" charset="0"/>
              </a:rPr>
            </a:br>
            <a:r>
              <a:rPr lang="en-US" sz="5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5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98844DA3-C7A1-448D-AADD-1FBA6751578E}"/>
              </a:ext>
            </a:extLst>
          </p:cNvPr>
          <p:cNvSpPr/>
          <p:nvPr/>
        </p:nvSpPr>
        <p:spPr>
          <a:xfrm>
            <a:off x="8402722" y="6264164"/>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153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D03E5F3-E700-450C-9205-B22A25D3F876}"/>
              </a:ext>
            </a:extLst>
          </p:cNvPr>
          <p:cNvPicPr>
            <a:picLocks noChangeAspect="1"/>
          </p:cNvPicPr>
          <p:nvPr/>
        </p:nvPicPr>
        <p:blipFill rotWithShape="1">
          <a:blip r:embed="rId3">
            <a:extLst>
              <a:ext uri="{28A0092B-C50C-407E-A947-70E740481C1C}">
                <a14:useLocalDpi xmlns:a14="http://schemas.microsoft.com/office/drawing/2010/main" val="0"/>
              </a:ext>
            </a:extLst>
          </a:blip>
          <a:srcRect l="16023"/>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730483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BE9C0F0-DB33-4952-9B8D-47A7A9075AEE}"/>
              </a:ext>
            </a:extLst>
          </p:cNvPr>
          <p:cNvPicPr>
            <a:picLocks noChangeAspect="1"/>
          </p:cNvPicPr>
          <p:nvPr/>
        </p:nvPicPr>
        <p:blipFill rotWithShape="1">
          <a:blip r:embed="rId2">
            <a:extLst>
              <a:ext uri="{28A0092B-C50C-407E-A947-70E740481C1C}">
                <a14:useLocalDpi xmlns:a14="http://schemas.microsoft.com/office/drawing/2010/main" val="0"/>
              </a:ext>
            </a:extLst>
          </a:blip>
          <a:srcRect l="16023"/>
          <a:stretch/>
        </p:blipFill>
        <p:spPr>
          <a:xfrm>
            <a:off x="0" y="0"/>
            <a:ext cx="9144000" cy="6858000"/>
          </a:xfrm>
          <a:prstGeom prst="rect">
            <a:avLst/>
          </a:prstGeom>
        </p:spPr>
      </p:pic>
      <p:sp>
        <p:nvSpPr>
          <p:cNvPr id="5" name="TextBox 4">
            <a:extLst>
              <a:ext uri="{FF2B5EF4-FFF2-40B4-BE49-F238E27FC236}">
                <a16:creationId xmlns:a16="http://schemas.microsoft.com/office/drawing/2014/main" id="{BC79DCBF-C7E5-4472-82B8-570C39C2F714}"/>
              </a:ext>
            </a:extLst>
          </p:cNvPr>
          <p:cNvSpPr txBox="1"/>
          <p:nvPr/>
        </p:nvSpPr>
        <p:spPr>
          <a:xfrm>
            <a:off x="257802" y="797511"/>
            <a:ext cx="8628396" cy="5262979"/>
          </a:xfrm>
          <a:prstGeom prst="rect">
            <a:avLst/>
          </a:prstGeom>
          <a:noFill/>
        </p:spPr>
        <p:txBody>
          <a:bodyPr wrap="square" rtlCol="0">
            <a:spAutoFit/>
          </a:bodyPr>
          <a:lstStyle/>
          <a:p>
            <a:pPr algn="ctr"/>
            <a:r>
              <a:rPr lang="en-US" sz="5600" dirty="0">
                <a:ln w="3175">
                  <a:solidFill>
                    <a:srgbClr val="C9305A"/>
                  </a:solidFill>
                </a:ln>
                <a:solidFill>
                  <a:schemeClr val="bg1"/>
                </a:solidFill>
                <a:latin typeface="Arial Black" panose="020B0A04020102020204" pitchFamily="34" charset="0"/>
              </a:rPr>
              <a:t>With my whole heart have I sought thee:</a:t>
            </a:r>
            <a:br>
              <a:rPr lang="en-US" sz="5600" dirty="0">
                <a:ln w="3175">
                  <a:solidFill>
                    <a:srgbClr val="C9305A"/>
                  </a:solidFill>
                </a:ln>
                <a:solidFill>
                  <a:schemeClr val="bg1"/>
                </a:solidFill>
                <a:latin typeface="Arial Black" panose="020B0A04020102020204" pitchFamily="34" charset="0"/>
              </a:rPr>
            </a:br>
            <a:r>
              <a:rPr lang="en-US" sz="5600" dirty="0">
                <a:ln w="3175">
                  <a:solidFill>
                    <a:srgbClr val="C9305A"/>
                  </a:solidFill>
                </a:ln>
                <a:solidFill>
                  <a:schemeClr val="bg1"/>
                </a:solidFill>
                <a:latin typeface="Arial Black" panose="020B0A04020102020204" pitchFamily="34" charset="0"/>
              </a:rPr>
              <a:t>O let me not wander from thy commandments.</a:t>
            </a:r>
          </a:p>
          <a:p>
            <a:pPr algn="ctr"/>
            <a:r>
              <a:rPr lang="en-US" sz="5600" dirty="0">
                <a:ln w="3175">
                  <a:solidFill>
                    <a:srgbClr val="C9305A"/>
                  </a:solidFill>
                </a:ln>
                <a:solidFill>
                  <a:schemeClr val="bg1"/>
                </a:solidFill>
                <a:latin typeface="Arial Black" panose="020B0A04020102020204" pitchFamily="34" charset="0"/>
              </a:rPr>
              <a:t>Psalm 119:10</a:t>
            </a:r>
          </a:p>
        </p:txBody>
      </p:sp>
      <p:sp>
        <p:nvSpPr>
          <p:cNvPr id="6" name="Action Button: Go Forward or Next 5">
            <a:hlinkClick r:id="" action="ppaction://hlinkshowjump?jump=nextslide" highlightClick="1"/>
            <a:extLst>
              <a:ext uri="{FF2B5EF4-FFF2-40B4-BE49-F238E27FC236}">
                <a16:creationId xmlns:a16="http://schemas.microsoft.com/office/drawing/2014/main" id="{289B1B0C-392E-4B6E-9331-544CF4B8585C}"/>
              </a:ext>
            </a:extLst>
          </p:cNvPr>
          <p:cNvSpPr/>
          <p:nvPr/>
        </p:nvSpPr>
        <p:spPr>
          <a:xfrm>
            <a:off x="8371191" y="6243148"/>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868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D683470-9B8D-4A95-87E2-3E227D42EC06}"/>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648" r="3797"/>
          <a:stretch/>
        </p:blipFill>
        <p:spPr>
          <a:xfrm>
            <a:off x="0" y="0"/>
            <a:ext cx="9144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2340"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3979115" y="2009276"/>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1972340"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699522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509</TotalTime>
  <Words>291</Words>
  <Application>Microsoft Office PowerPoint</Application>
  <PresentationFormat>On-screen Show (4:3)</PresentationFormat>
  <Paragraphs>41</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Amasis MT Pro Black</vt:lpstr>
      <vt:lpstr>Arial</vt:lpstr>
      <vt:lpstr>Arial Black</vt:lpstr>
      <vt:lpstr>Calibri</vt:lpstr>
      <vt:lpstr>Calibri Light</vt:lpstr>
      <vt:lpstr>MinionPro-It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Pemberton</dc:creator>
  <cp:lastModifiedBy>Sarah</cp:lastModifiedBy>
  <cp:revision>15</cp:revision>
  <dcterms:created xsi:type="dcterms:W3CDTF">2021-10-26T19:47:53Z</dcterms:created>
  <dcterms:modified xsi:type="dcterms:W3CDTF">2022-04-14T18:54:59Z</dcterms:modified>
</cp:coreProperties>
</file>