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8" r:id="rId4"/>
    <p:sldId id="259" r:id="rId5"/>
    <p:sldId id="269" r:id="rId6"/>
    <p:sldId id="270" r:id="rId7"/>
    <p:sldId id="271" r:id="rId8"/>
    <p:sldId id="281" r:id="rId9"/>
    <p:sldId id="277" r:id="rId10"/>
    <p:sldId id="274" r:id="rId11"/>
    <p:sldId id="275" r:id="rId12"/>
    <p:sldId id="276" r:id="rId13"/>
    <p:sldId id="273" r:id="rId14"/>
    <p:sldId id="278" r:id="rId15"/>
    <p:sldId id="279"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30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87097" autoAdjust="0"/>
  </p:normalViewPr>
  <p:slideViewPr>
    <p:cSldViewPr snapToGrid="0">
      <p:cViewPr varScale="1">
        <p:scale>
          <a:sx n="73" d="100"/>
          <a:sy n="73" d="100"/>
        </p:scale>
        <p:origin x="104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9399E-D837-4773-B5AA-2CEA53993749}" type="datetimeFigureOut">
              <a:rPr lang="en-US" smtClean="0"/>
              <a:t>4/14/2022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DFDB3-3657-4873-9F4D-18D04C891FC3}" type="slidenum">
              <a:rPr lang="en-US" smtClean="0"/>
              <a:t>‹#›</a:t>
            </a:fld>
            <a:endParaRPr lang="en-US"/>
          </a:p>
        </p:txBody>
      </p:sp>
    </p:spTree>
    <p:extLst>
      <p:ext uri="{BB962C8B-B14F-4D97-AF65-F5344CB8AC3E}">
        <p14:creationId xmlns:p14="http://schemas.microsoft.com/office/powerpoint/2010/main" val="416153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Instructions: </a:t>
            </a:r>
            <a:r>
              <a:rPr lang="en-US" sz="1200" b="0" i="0" u="none" strike="noStrike" baseline="0" dirty="0">
                <a:latin typeface="MinionPro-It"/>
              </a:rPr>
              <a:t>Divide the children into teams and have each team choose a champion to represent their team at the front of the room. Have each champion guess a number between one and five. Click on the heart to reveal the number. The child who guesses closest wins and his team says the verse while the other team shouts the reference before and after the verse. Click on the number to advance to the verse slide then click on the arrow in the bottom, right corner to advance to a new heart slide.</a:t>
            </a:r>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1</a:t>
            </a:fld>
            <a:endParaRPr lang="en-US"/>
          </a:p>
        </p:txBody>
      </p:sp>
    </p:spTree>
    <p:extLst>
      <p:ext uri="{BB962C8B-B14F-4D97-AF65-F5344CB8AC3E}">
        <p14:creationId xmlns:p14="http://schemas.microsoft.com/office/powerpoint/2010/main" val="409281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3</a:t>
            </a:fld>
            <a:endParaRPr lang="en-US"/>
          </a:p>
        </p:txBody>
      </p:sp>
    </p:spTree>
    <p:extLst>
      <p:ext uri="{BB962C8B-B14F-4D97-AF65-F5344CB8AC3E}">
        <p14:creationId xmlns:p14="http://schemas.microsoft.com/office/powerpoint/2010/main" val="2350247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5</a:t>
            </a:fld>
            <a:endParaRPr lang="en-US"/>
          </a:p>
        </p:txBody>
      </p:sp>
    </p:spTree>
    <p:extLst>
      <p:ext uri="{BB962C8B-B14F-4D97-AF65-F5344CB8AC3E}">
        <p14:creationId xmlns:p14="http://schemas.microsoft.com/office/powerpoint/2010/main" val="371898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7</a:t>
            </a:fld>
            <a:endParaRPr lang="en-US"/>
          </a:p>
        </p:txBody>
      </p:sp>
    </p:spTree>
    <p:extLst>
      <p:ext uri="{BB962C8B-B14F-4D97-AF65-F5344CB8AC3E}">
        <p14:creationId xmlns:p14="http://schemas.microsoft.com/office/powerpoint/2010/main" val="1154607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9</a:t>
            </a:fld>
            <a:endParaRPr lang="en-US"/>
          </a:p>
        </p:txBody>
      </p:sp>
    </p:spTree>
    <p:extLst>
      <p:ext uri="{BB962C8B-B14F-4D97-AF65-F5344CB8AC3E}">
        <p14:creationId xmlns:p14="http://schemas.microsoft.com/office/powerpoint/2010/main" val="132777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11</a:t>
            </a:fld>
            <a:endParaRPr lang="en-US"/>
          </a:p>
        </p:txBody>
      </p:sp>
    </p:spTree>
    <p:extLst>
      <p:ext uri="{BB962C8B-B14F-4D97-AF65-F5344CB8AC3E}">
        <p14:creationId xmlns:p14="http://schemas.microsoft.com/office/powerpoint/2010/main" val="206911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13</a:t>
            </a:fld>
            <a:endParaRPr lang="en-US"/>
          </a:p>
        </p:txBody>
      </p:sp>
    </p:spTree>
    <p:extLst>
      <p:ext uri="{BB962C8B-B14F-4D97-AF65-F5344CB8AC3E}">
        <p14:creationId xmlns:p14="http://schemas.microsoft.com/office/powerpoint/2010/main" val="3399059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i="0" dirty="0"/>
          </a:p>
        </p:txBody>
      </p:sp>
      <p:sp>
        <p:nvSpPr>
          <p:cNvPr id="4" name="Slide Number Placeholder 3"/>
          <p:cNvSpPr>
            <a:spLocks noGrp="1"/>
          </p:cNvSpPr>
          <p:nvPr>
            <p:ph type="sldNum" sz="quarter" idx="5"/>
          </p:nvPr>
        </p:nvSpPr>
        <p:spPr/>
        <p:txBody>
          <a:bodyPr/>
          <a:lstStyle/>
          <a:p>
            <a:fld id="{20DDFDB3-3657-4873-9F4D-18D04C891FC3}" type="slidenum">
              <a:rPr lang="en-US" smtClean="0"/>
              <a:t>15</a:t>
            </a:fld>
            <a:endParaRPr lang="en-US"/>
          </a:p>
        </p:txBody>
      </p:sp>
    </p:spTree>
    <p:extLst>
      <p:ext uri="{BB962C8B-B14F-4D97-AF65-F5344CB8AC3E}">
        <p14:creationId xmlns:p14="http://schemas.microsoft.com/office/powerpoint/2010/main" val="425976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7401-1081-4E6A-BFCB-E0A6F82042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0670D3-F4E0-4D34-AEE4-645BA82BC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F05AF5-012C-4580-9E65-36D7730BA4C3}"/>
              </a:ext>
            </a:extLst>
          </p:cNvPr>
          <p:cNvSpPr>
            <a:spLocks noGrp="1"/>
          </p:cNvSpPr>
          <p:nvPr>
            <p:ph type="dt" sz="half" idx="10"/>
          </p:nvPr>
        </p:nvSpPr>
        <p:spPr/>
        <p:txBody>
          <a:bodyPr/>
          <a:lstStyle/>
          <a:p>
            <a:fld id="{9ABA6A59-6B52-4205-9B30-C588F9F933EB}" type="datetimeFigureOut">
              <a:rPr lang="en-US" smtClean="0"/>
              <a:t>4/14/2022</a:t>
            </a:fld>
            <a:endParaRPr lang="en-US"/>
          </a:p>
        </p:txBody>
      </p:sp>
      <p:sp>
        <p:nvSpPr>
          <p:cNvPr id="5" name="Footer Placeholder 4">
            <a:extLst>
              <a:ext uri="{FF2B5EF4-FFF2-40B4-BE49-F238E27FC236}">
                <a16:creationId xmlns:a16="http://schemas.microsoft.com/office/drawing/2014/main" id="{7C3C2D46-78EA-4408-A293-C89D200D1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C0DD6-67E0-4617-A8C9-6DB3453CFE1B}"/>
              </a:ext>
            </a:extLst>
          </p:cNvPr>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397285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C2E8B-0D0E-4253-AE23-74D8B5AB63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B8661C-3885-4643-81AA-AEE6A98AF7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57519-9DC6-492A-9679-5439F90F08DB}"/>
              </a:ext>
            </a:extLst>
          </p:cNvPr>
          <p:cNvSpPr>
            <a:spLocks noGrp="1"/>
          </p:cNvSpPr>
          <p:nvPr>
            <p:ph type="dt" sz="half" idx="10"/>
          </p:nvPr>
        </p:nvSpPr>
        <p:spPr/>
        <p:txBody>
          <a:bodyPr/>
          <a:lstStyle/>
          <a:p>
            <a:fld id="{9ABA6A59-6B52-4205-9B30-C588F9F933EB}" type="datetimeFigureOut">
              <a:rPr lang="en-US" smtClean="0"/>
              <a:t>4/14/2022</a:t>
            </a:fld>
            <a:endParaRPr lang="en-US"/>
          </a:p>
        </p:txBody>
      </p:sp>
      <p:sp>
        <p:nvSpPr>
          <p:cNvPr id="5" name="Footer Placeholder 4">
            <a:extLst>
              <a:ext uri="{FF2B5EF4-FFF2-40B4-BE49-F238E27FC236}">
                <a16:creationId xmlns:a16="http://schemas.microsoft.com/office/drawing/2014/main" id="{D82305A9-FB24-44C0-9864-F64F65786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5C502-0C9A-4117-8E24-8FF035175AE5}"/>
              </a:ext>
            </a:extLst>
          </p:cNvPr>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134217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0FDF89-1032-4FE3-83D6-597F7C4173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BB782D-C0E8-4197-A66A-D1583ED0FF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0BD3F-6606-4ABE-BC8B-1021D0AF1412}"/>
              </a:ext>
            </a:extLst>
          </p:cNvPr>
          <p:cNvSpPr>
            <a:spLocks noGrp="1"/>
          </p:cNvSpPr>
          <p:nvPr>
            <p:ph type="dt" sz="half" idx="10"/>
          </p:nvPr>
        </p:nvSpPr>
        <p:spPr/>
        <p:txBody>
          <a:bodyPr/>
          <a:lstStyle/>
          <a:p>
            <a:fld id="{9ABA6A59-6B52-4205-9B30-C588F9F933EB}" type="datetimeFigureOut">
              <a:rPr lang="en-US" smtClean="0"/>
              <a:t>4/14/2022</a:t>
            </a:fld>
            <a:endParaRPr lang="en-US"/>
          </a:p>
        </p:txBody>
      </p:sp>
      <p:sp>
        <p:nvSpPr>
          <p:cNvPr id="5" name="Footer Placeholder 4">
            <a:extLst>
              <a:ext uri="{FF2B5EF4-FFF2-40B4-BE49-F238E27FC236}">
                <a16:creationId xmlns:a16="http://schemas.microsoft.com/office/drawing/2014/main" id="{95E07D0B-A229-4078-B988-4147A4977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1A317-D7CB-4EBC-A358-624C091AADAA}"/>
              </a:ext>
            </a:extLst>
          </p:cNvPr>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2306950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07D6-BB7E-44AB-9D20-8E6134166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144B48-88B8-42C7-B297-513D0AC4B6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98E554-333B-4050-B1F2-D5C9B52893AC}"/>
              </a:ext>
            </a:extLst>
          </p:cNvPr>
          <p:cNvSpPr>
            <a:spLocks noGrp="1"/>
          </p:cNvSpPr>
          <p:nvPr>
            <p:ph type="dt" sz="half" idx="10"/>
          </p:nvPr>
        </p:nvSpPr>
        <p:spPr/>
        <p:txBody>
          <a:bodyPr/>
          <a:lstStyle/>
          <a:p>
            <a:fld id="{9ABA6A59-6B52-4205-9B30-C588F9F933EB}" type="datetimeFigureOut">
              <a:rPr lang="en-US" smtClean="0"/>
              <a:t>4/14/2022</a:t>
            </a:fld>
            <a:endParaRPr lang="en-US"/>
          </a:p>
        </p:txBody>
      </p:sp>
      <p:sp>
        <p:nvSpPr>
          <p:cNvPr id="5" name="Footer Placeholder 4">
            <a:extLst>
              <a:ext uri="{FF2B5EF4-FFF2-40B4-BE49-F238E27FC236}">
                <a16:creationId xmlns:a16="http://schemas.microsoft.com/office/drawing/2014/main" id="{D1E99622-1B0F-4404-988B-AD868A6D8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B4937-FB81-45CB-AE28-E49DCBABBBED}"/>
              </a:ext>
            </a:extLst>
          </p:cNvPr>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4287917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1C6EB-3E3F-4C27-8747-8A405E546C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F17AF0-7F77-4AEE-A997-B80F769B8A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70CAF2-E405-493A-BBC4-FEA72B269BB3}"/>
              </a:ext>
            </a:extLst>
          </p:cNvPr>
          <p:cNvSpPr>
            <a:spLocks noGrp="1"/>
          </p:cNvSpPr>
          <p:nvPr>
            <p:ph type="dt" sz="half" idx="10"/>
          </p:nvPr>
        </p:nvSpPr>
        <p:spPr/>
        <p:txBody>
          <a:bodyPr/>
          <a:lstStyle/>
          <a:p>
            <a:fld id="{9ABA6A59-6B52-4205-9B30-C588F9F933EB}" type="datetimeFigureOut">
              <a:rPr lang="en-US" smtClean="0"/>
              <a:t>4/14/2022</a:t>
            </a:fld>
            <a:endParaRPr lang="en-US"/>
          </a:p>
        </p:txBody>
      </p:sp>
      <p:sp>
        <p:nvSpPr>
          <p:cNvPr id="5" name="Footer Placeholder 4">
            <a:extLst>
              <a:ext uri="{FF2B5EF4-FFF2-40B4-BE49-F238E27FC236}">
                <a16:creationId xmlns:a16="http://schemas.microsoft.com/office/drawing/2014/main" id="{818EED7C-2BBD-43F3-AF9D-201A452F3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11D1F-81B8-4BCB-AA25-9F0F389D54E7}"/>
              </a:ext>
            </a:extLst>
          </p:cNvPr>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179404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4422-791C-4D4D-AD8A-701166A7E8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636542-A994-4B83-83A8-108EA8476A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A5F349-9DFD-406D-BF30-23C42F389A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5530A9-1AB8-4276-B5C1-857133991DD3}"/>
              </a:ext>
            </a:extLst>
          </p:cNvPr>
          <p:cNvSpPr>
            <a:spLocks noGrp="1"/>
          </p:cNvSpPr>
          <p:nvPr>
            <p:ph type="dt" sz="half" idx="10"/>
          </p:nvPr>
        </p:nvSpPr>
        <p:spPr/>
        <p:txBody>
          <a:bodyPr/>
          <a:lstStyle/>
          <a:p>
            <a:fld id="{9ABA6A59-6B52-4205-9B30-C588F9F933EB}" type="datetimeFigureOut">
              <a:rPr lang="en-US" smtClean="0"/>
              <a:t>4/14/2022</a:t>
            </a:fld>
            <a:endParaRPr lang="en-US"/>
          </a:p>
        </p:txBody>
      </p:sp>
      <p:sp>
        <p:nvSpPr>
          <p:cNvPr id="6" name="Footer Placeholder 5">
            <a:extLst>
              <a:ext uri="{FF2B5EF4-FFF2-40B4-BE49-F238E27FC236}">
                <a16:creationId xmlns:a16="http://schemas.microsoft.com/office/drawing/2014/main" id="{30B1C588-6B0D-4C13-A379-064410D48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E96B1C-FC27-4338-A5FC-BFC4C9FD8969}"/>
              </a:ext>
            </a:extLst>
          </p:cNvPr>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19392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35365-9F66-47F8-ACC2-BC34F812F7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D7E2D5-3B81-42CA-90B2-12AF89D94D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6A33DA-B121-434C-9AD3-515CE05D01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F94EED-2B4E-431E-9D91-B858435176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AD07E2-D4AC-4FFB-93E4-60DF248718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47568-F77A-4D8E-A4A5-075335C85056}"/>
              </a:ext>
            </a:extLst>
          </p:cNvPr>
          <p:cNvSpPr>
            <a:spLocks noGrp="1"/>
          </p:cNvSpPr>
          <p:nvPr>
            <p:ph type="dt" sz="half" idx="10"/>
          </p:nvPr>
        </p:nvSpPr>
        <p:spPr/>
        <p:txBody>
          <a:bodyPr/>
          <a:lstStyle/>
          <a:p>
            <a:fld id="{9ABA6A59-6B52-4205-9B30-C588F9F933EB}" type="datetimeFigureOut">
              <a:rPr lang="en-US" smtClean="0"/>
              <a:t>4/14/2022</a:t>
            </a:fld>
            <a:endParaRPr lang="en-US"/>
          </a:p>
        </p:txBody>
      </p:sp>
      <p:sp>
        <p:nvSpPr>
          <p:cNvPr id="8" name="Footer Placeholder 7">
            <a:extLst>
              <a:ext uri="{FF2B5EF4-FFF2-40B4-BE49-F238E27FC236}">
                <a16:creationId xmlns:a16="http://schemas.microsoft.com/office/drawing/2014/main" id="{B23D7308-C0AC-46C3-952A-EA4A03ADFF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000943-C221-4ADA-9080-E8AA6DE68A3C}"/>
              </a:ext>
            </a:extLst>
          </p:cNvPr>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164352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F6AD8-9959-482B-95A9-B6111246D1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DF737C-1E12-4606-8AE2-E9E1E1C7865E}"/>
              </a:ext>
            </a:extLst>
          </p:cNvPr>
          <p:cNvSpPr>
            <a:spLocks noGrp="1"/>
          </p:cNvSpPr>
          <p:nvPr>
            <p:ph type="dt" sz="half" idx="10"/>
          </p:nvPr>
        </p:nvSpPr>
        <p:spPr/>
        <p:txBody>
          <a:bodyPr/>
          <a:lstStyle/>
          <a:p>
            <a:fld id="{9ABA6A59-6B52-4205-9B30-C588F9F933EB}" type="datetimeFigureOut">
              <a:rPr lang="en-US" smtClean="0"/>
              <a:t>4/14/2022</a:t>
            </a:fld>
            <a:endParaRPr lang="en-US"/>
          </a:p>
        </p:txBody>
      </p:sp>
      <p:sp>
        <p:nvSpPr>
          <p:cNvPr id="4" name="Footer Placeholder 3">
            <a:extLst>
              <a:ext uri="{FF2B5EF4-FFF2-40B4-BE49-F238E27FC236}">
                <a16:creationId xmlns:a16="http://schemas.microsoft.com/office/drawing/2014/main" id="{54D83104-E910-4D49-B1AF-787A0664B6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C5CF04-7C8A-4CC6-90AA-68C100DE4A49}"/>
              </a:ext>
            </a:extLst>
          </p:cNvPr>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3472616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6DA23-2C03-4052-A10A-D98A95ED6C6F}"/>
              </a:ext>
            </a:extLst>
          </p:cNvPr>
          <p:cNvSpPr>
            <a:spLocks noGrp="1"/>
          </p:cNvSpPr>
          <p:nvPr>
            <p:ph type="dt" sz="half" idx="10"/>
          </p:nvPr>
        </p:nvSpPr>
        <p:spPr/>
        <p:txBody>
          <a:bodyPr/>
          <a:lstStyle/>
          <a:p>
            <a:fld id="{9ABA6A59-6B52-4205-9B30-C588F9F933EB}" type="datetimeFigureOut">
              <a:rPr lang="en-US" smtClean="0"/>
              <a:t>4/14/2022</a:t>
            </a:fld>
            <a:endParaRPr lang="en-US"/>
          </a:p>
        </p:txBody>
      </p:sp>
      <p:sp>
        <p:nvSpPr>
          <p:cNvPr id="3" name="Footer Placeholder 2">
            <a:extLst>
              <a:ext uri="{FF2B5EF4-FFF2-40B4-BE49-F238E27FC236}">
                <a16:creationId xmlns:a16="http://schemas.microsoft.com/office/drawing/2014/main" id="{33DDD00E-A9B0-4671-84C6-E9E0A9992E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D21F4A-44C7-419F-B2DE-6C94F67695AA}"/>
              </a:ext>
            </a:extLst>
          </p:cNvPr>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19180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2C27-C292-4234-9A24-B504EF82C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C6F989-639C-433C-B92B-9EAAB514A6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99B50C-327A-4360-A9F7-A1841E686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EA433-4184-4096-A687-5C4875A50FD5}"/>
              </a:ext>
            </a:extLst>
          </p:cNvPr>
          <p:cNvSpPr>
            <a:spLocks noGrp="1"/>
          </p:cNvSpPr>
          <p:nvPr>
            <p:ph type="dt" sz="half" idx="10"/>
          </p:nvPr>
        </p:nvSpPr>
        <p:spPr/>
        <p:txBody>
          <a:bodyPr/>
          <a:lstStyle/>
          <a:p>
            <a:fld id="{9ABA6A59-6B52-4205-9B30-C588F9F933EB}" type="datetimeFigureOut">
              <a:rPr lang="en-US" smtClean="0"/>
              <a:t>4/14/2022</a:t>
            </a:fld>
            <a:endParaRPr lang="en-US"/>
          </a:p>
        </p:txBody>
      </p:sp>
      <p:sp>
        <p:nvSpPr>
          <p:cNvPr id="6" name="Footer Placeholder 5">
            <a:extLst>
              <a:ext uri="{FF2B5EF4-FFF2-40B4-BE49-F238E27FC236}">
                <a16:creationId xmlns:a16="http://schemas.microsoft.com/office/drawing/2014/main" id="{2B96E76F-B643-4CE6-8BE9-F4D399E32C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4BF0FD-4D4D-46A1-9C67-90731CD626BB}"/>
              </a:ext>
            </a:extLst>
          </p:cNvPr>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361011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376CD-B576-4EF5-817C-76BFEA68C8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88118A-0F6B-4363-84DA-FE22A270C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A4E029-6657-431A-BE69-DFD570458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089576-AEB0-4FE0-AF8C-A001C6FF4ADA}"/>
              </a:ext>
            </a:extLst>
          </p:cNvPr>
          <p:cNvSpPr>
            <a:spLocks noGrp="1"/>
          </p:cNvSpPr>
          <p:nvPr>
            <p:ph type="dt" sz="half" idx="10"/>
          </p:nvPr>
        </p:nvSpPr>
        <p:spPr/>
        <p:txBody>
          <a:bodyPr/>
          <a:lstStyle/>
          <a:p>
            <a:fld id="{9ABA6A59-6B52-4205-9B30-C588F9F933EB}" type="datetimeFigureOut">
              <a:rPr lang="en-US" smtClean="0"/>
              <a:t>4/14/2022</a:t>
            </a:fld>
            <a:endParaRPr lang="en-US"/>
          </a:p>
        </p:txBody>
      </p:sp>
      <p:sp>
        <p:nvSpPr>
          <p:cNvPr id="6" name="Footer Placeholder 5">
            <a:extLst>
              <a:ext uri="{FF2B5EF4-FFF2-40B4-BE49-F238E27FC236}">
                <a16:creationId xmlns:a16="http://schemas.microsoft.com/office/drawing/2014/main" id="{261ECFB4-72D3-403C-9BEA-D79B0D1159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2E6F54-7E43-4A67-9C7B-634894D7E7B3}"/>
              </a:ext>
            </a:extLst>
          </p:cNvPr>
          <p:cNvSpPr>
            <a:spLocks noGrp="1"/>
          </p:cNvSpPr>
          <p:nvPr>
            <p:ph type="sldNum" sz="quarter" idx="12"/>
          </p:nvPr>
        </p:nvSpPr>
        <p:spPr/>
        <p:txBody>
          <a:bodyPr/>
          <a:lstStyle/>
          <a:p>
            <a:fld id="{0863F2BE-8584-4369-BA17-4BBC5E57DF7E}" type="slidenum">
              <a:rPr lang="en-US" smtClean="0"/>
              <a:t>‹#›</a:t>
            </a:fld>
            <a:endParaRPr lang="en-US"/>
          </a:p>
        </p:txBody>
      </p:sp>
    </p:spTree>
    <p:extLst>
      <p:ext uri="{BB962C8B-B14F-4D97-AF65-F5344CB8AC3E}">
        <p14:creationId xmlns:p14="http://schemas.microsoft.com/office/powerpoint/2010/main" val="44797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2BA0-68C4-454A-AAA0-952DB37CA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04FD58-C381-4322-9609-2E1026C605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2CF0CE-D8D4-4AB7-8114-D69989CC9C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A6A59-6B52-4205-9B30-C588F9F933EB}" type="datetimeFigureOut">
              <a:rPr lang="en-US" smtClean="0"/>
              <a:t>4/14/2022</a:t>
            </a:fld>
            <a:endParaRPr lang="en-US"/>
          </a:p>
        </p:txBody>
      </p:sp>
      <p:sp>
        <p:nvSpPr>
          <p:cNvPr id="5" name="Footer Placeholder 4">
            <a:extLst>
              <a:ext uri="{FF2B5EF4-FFF2-40B4-BE49-F238E27FC236}">
                <a16:creationId xmlns:a16="http://schemas.microsoft.com/office/drawing/2014/main" id="{231248BF-FE2D-4A6D-B124-90349B74E3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2BBBD6-0051-40EA-BE91-3CA1CC64D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3F2BE-8584-4369-BA17-4BBC5E57DF7E}" type="slidenum">
              <a:rPr lang="en-US" smtClean="0"/>
              <a:t>‹#›</a:t>
            </a:fld>
            <a:endParaRPr lang="en-US"/>
          </a:p>
        </p:txBody>
      </p:sp>
    </p:spTree>
    <p:extLst>
      <p:ext uri="{BB962C8B-B14F-4D97-AF65-F5344CB8AC3E}">
        <p14:creationId xmlns:p14="http://schemas.microsoft.com/office/powerpoint/2010/main" val="1524821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EA87F65-E0B3-47BC-AF2E-BA443E9CDD05}"/>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96339"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5503114" y="2009275"/>
            <a:ext cx="1185773" cy="2215991"/>
          </a:xfrm>
          <a:prstGeom prst="rect">
            <a:avLst/>
          </a:prstGeom>
          <a:noFill/>
        </p:spPr>
        <p:txBody>
          <a:bodyPr wrap="square" rtlCol="0">
            <a:spAutoFit/>
          </a:bodyPr>
          <a:lstStyle/>
          <a:p>
            <a:r>
              <a:rPr lang="en-US" sz="13800" b="1" dirty="0">
                <a:latin typeface="Amasis MT Pro Black" panose="02040A04050005020304" pitchFamily="18" charset="0"/>
              </a:rPr>
              <a:t>3</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3496339"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3474518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5A855BEA-E095-46A8-B5E3-864D39A68543}"/>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4AA65F9-AA2C-462E-B060-2BA41577CA8C}"/>
              </a:ext>
            </a:extLst>
          </p:cNvPr>
          <p:cNvSpPr txBox="1"/>
          <p:nvPr/>
        </p:nvSpPr>
        <p:spPr>
          <a:xfrm>
            <a:off x="557646" y="243513"/>
            <a:ext cx="11076709" cy="6370975"/>
          </a:xfrm>
          <a:prstGeom prst="rect">
            <a:avLst/>
          </a:prstGeom>
          <a:noFill/>
        </p:spPr>
        <p:txBody>
          <a:bodyPr wrap="square" rtlCol="0">
            <a:spAutoFit/>
          </a:bodyPr>
          <a:lstStyle/>
          <a:p>
            <a:pPr algn="ctr"/>
            <a:r>
              <a:rPr lang="en-US" sz="6600" dirty="0">
                <a:ln w="3175">
                  <a:solidFill>
                    <a:schemeClr val="accent1">
                      <a:lumMod val="75000"/>
                    </a:schemeClr>
                  </a:solidFill>
                </a:ln>
                <a:solidFill>
                  <a:schemeClr val="bg1"/>
                </a:solidFill>
                <a:latin typeface="Arial Black" panose="020B0A04020102020204" pitchFamily="34" charset="0"/>
              </a:rPr>
              <a:t>With my whole heart have I sought thee:</a:t>
            </a:r>
            <a:br>
              <a:rPr lang="en-US" sz="6600" dirty="0">
                <a:ln w="3175">
                  <a:solidFill>
                    <a:schemeClr val="accent1">
                      <a:lumMod val="75000"/>
                    </a:schemeClr>
                  </a:solidFill>
                </a:ln>
                <a:solidFill>
                  <a:schemeClr val="bg1"/>
                </a:solidFill>
                <a:latin typeface="Arial Black" panose="020B0A04020102020204" pitchFamily="34" charset="0"/>
              </a:rPr>
            </a:br>
            <a:r>
              <a:rPr lang="en-US" sz="6600" dirty="0">
                <a:ln w="3175">
                  <a:solidFill>
                    <a:schemeClr val="accent1">
                      <a:lumMod val="75000"/>
                    </a:schemeClr>
                  </a:solidFill>
                </a:ln>
                <a:solidFill>
                  <a:schemeClr val="bg1"/>
                </a:solidFill>
                <a:latin typeface="Arial Black" panose="020B0A04020102020204" pitchFamily="34" charset="0"/>
              </a:rPr>
              <a:t>O let me not wander from thy commandments.</a:t>
            </a:r>
          </a:p>
          <a:p>
            <a:pPr algn="ctr"/>
            <a:r>
              <a:rPr lang="en-US" sz="6600" dirty="0">
                <a:ln w="3175">
                  <a:solidFill>
                    <a:schemeClr val="accent1">
                      <a:lumMod val="75000"/>
                    </a:schemeClr>
                  </a:solidFill>
                </a:ln>
                <a:solidFill>
                  <a:schemeClr val="bg1"/>
                </a:solidFill>
                <a:latin typeface="Arial Black" panose="020B0A04020102020204" pitchFamily="34" charset="0"/>
              </a:rPr>
              <a:t>Psalm 119:10</a:t>
            </a:r>
          </a:p>
        </p:txBody>
      </p:sp>
      <p:sp>
        <p:nvSpPr>
          <p:cNvPr id="5" name="Action Button: Go Forward or Next 4">
            <a:hlinkClick r:id="" action="ppaction://hlinkshowjump?jump=nextslide" highlightClick="1"/>
            <a:extLst>
              <a:ext uri="{FF2B5EF4-FFF2-40B4-BE49-F238E27FC236}">
                <a16:creationId xmlns:a16="http://schemas.microsoft.com/office/drawing/2014/main" id="{FF267C9D-6F42-4CD0-876C-5B12780E4EB8}"/>
              </a:ext>
            </a:extLst>
          </p:cNvPr>
          <p:cNvSpPr/>
          <p:nvPr/>
        </p:nvSpPr>
        <p:spPr>
          <a:xfrm>
            <a:off x="11471730" y="6285185"/>
            <a:ext cx="515007" cy="441434"/>
          </a:xfrm>
          <a:prstGeom prst="actionButtonForwardNext">
            <a:avLst/>
          </a:prstGeom>
          <a:solidFill>
            <a:srgbClr val="728DBF"/>
          </a:solidFill>
          <a:ln w="28575">
            <a:solidFill>
              <a:srgbClr val="A1B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373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EA87F65-E0B3-47BC-AF2E-BA443E9CD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96339"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5503113" y="2008727"/>
            <a:ext cx="1185773" cy="2215991"/>
          </a:xfrm>
          <a:prstGeom prst="rect">
            <a:avLst/>
          </a:prstGeom>
          <a:noFill/>
        </p:spPr>
        <p:txBody>
          <a:bodyPr wrap="square" rtlCol="0">
            <a:spAutoFit/>
          </a:bodyPr>
          <a:lstStyle/>
          <a:p>
            <a:r>
              <a:rPr lang="en-US" sz="13800" b="1" dirty="0">
                <a:latin typeface="Amasis MT Pro Black" panose="02040A04050005020304" pitchFamily="18" charset="0"/>
              </a:rPr>
              <a:t>2</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3496339"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3744998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A755B22F-4F7E-472E-AC4B-DA04F3C46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F361CFA-B848-4066-9944-5C991429B2D1}"/>
              </a:ext>
            </a:extLst>
          </p:cNvPr>
          <p:cNvSpPr txBox="1"/>
          <p:nvPr/>
        </p:nvSpPr>
        <p:spPr>
          <a:xfrm>
            <a:off x="557646" y="335846"/>
            <a:ext cx="11076709" cy="6186309"/>
          </a:xfrm>
          <a:prstGeom prst="rect">
            <a:avLst/>
          </a:prstGeom>
          <a:noFill/>
        </p:spPr>
        <p:txBody>
          <a:bodyPr wrap="square" rtlCol="0">
            <a:spAutoFit/>
          </a:bodyPr>
          <a:lstStyle/>
          <a:p>
            <a:pPr algn="ctr"/>
            <a:r>
              <a:rPr lang="en-US" sz="6600" dirty="0">
                <a:ln w="3175">
                  <a:solidFill>
                    <a:srgbClr val="C9305A"/>
                  </a:solidFill>
                </a:ln>
                <a:solidFill>
                  <a:schemeClr val="bg1"/>
                </a:solidFill>
                <a:latin typeface="Arial Black" panose="020B0A04020102020204" pitchFamily="34" charset="0"/>
              </a:rPr>
              <a:t>With my whole heart have I sought thee:</a:t>
            </a:r>
            <a:br>
              <a:rPr lang="en-US" sz="6600" dirty="0">
                <a:ln w="3175">
                  <a:solidFill>
                    <a:srgbClr val="C9305A"/>
                  </a:solidFill>
                </a:ln>
                <a:solidFill>
                  <a:schemeClr val="bg1"/>
                </a:solidFill>
                <a:latin typeface="Arial Black" panose="020B0A04020102020204" pitchFamily="34" charset="0"/>
              </a:rPr>
            </a:br>
            <a:r>
              <a:rPr lang="en-US" sz="6600" dirty="0">
                <a:ln w="3175">
                  <a:solidFill>
                    <a:srgbClr val="C9305A"/>
                  </a:solidFill>
                </a:ln>
                <a:solidFill>
                  <a:schemeClr val="bg1"/>
                </a:solidFill>
                <a:latin typeface="Arial Black" panose="020B0A04020102020204" pitchFamily="34" charset="0"/>
              </a:rPr>
              <a:t>O let me not wander from thy commandments.</a:t>
            </a:r>
          </a:p>
          <a:p>
            <a:pPr algn="ctr"/>
            <a:r>
              <a:rPr lang="en-US" sz="6600" dirty="0">
                <a:ln w="3175">
                  <a:solidFill>
                    <a:srgbClr val="C9305A"/>
                  </a:solidFill>
                </a:ln>
                <a:solidFill>
                  <a:schemeClr val="bg1"/>
                </a:solidFill>
                <a:latin typeface="Arial Black" panose="020B0A04020102020204" pitchFamily="34" charset="0"/>
              </a:rPr>
              <a:t>Psalm 119:10</a:t>
            </a:r>
          </a:p>
        </p:txBody>
      </p:sp>
      <p:sp>
        <p:nvSpPr>
          <p:cNvPr id="5" name="Action Button: Go Forward or Next 4">
            <a:hlinkClick r:id="" action="ppaction://hlinkshowjump?jump=nextslide" highlightClick="1"/>
            <a:extLst>
              <a:ext uri="{FF2B5EF4-FFF2-40B4-BE49-F238E27FC236}">
                <a16:creationId xmlns:a16="http://schemas.microsoft.com/office/drawing/2014/main" id="{B7595777-539C-4489-9359-2EE971C66F78}"/>
              </a:ext>
            </a:extLst>
          </p:cNvPr>
          <p:cNvSpPr/>
          <p:nvPr/>
        </p:nvSpPr>
        <p:spPr>
          <a:xfrm>
            <a:off x="11471730" y="6306211"/>
            <a:ext cx="515007" cy="441435"/>
          </a:xfrm>
          <a:prstGeom prst="actionButtonForwardNext">
            <a:avLst/>
          </a:prstGeom>
          <a:solidFill>
            <a:srgbClr val="CB345D"/>
          </a:solidFill>
          <a:ln w="28575">
            <a:solidFill>
              <a:srgbClr val="DF7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9903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EA87F65-E0B3-47BC-AF2E-BA443E9CDD05}"/>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96339"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5503114" y="2009275"/>
            <a:ext cx="1185773" cy="2215991"/>
          </a:xfrm>
          <a:prstGeom prst="rect">
            <a:avLst/>
          </a:prstGeom>
          <a:noFill/>
        </p:spPr>
        <p:txBody>
          <a:bodyPr wrap="square" rtlCol="0">
            <a:spAutoFit/>
          </a:bodyPr>
          <a:lstStyle/>
          <a:p>
            <a:r>
              <a:rPr lang="en-US" sz="13800" b="1" dirty="0">
                <a:latin typeface="Amasis MT Pro Black" panose="02040A04050005020304" pitchFamily="18" charset="0"/>
              </a:rPr>
              <a:t>5</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3496339"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3137685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5A855BEA-E095-46A8-B5E3-864D39A68543}"/>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729DC7F-70FA-4E39-918D-464F09A6BDA1}"/>
              </a:ext>
            </a:extLst>
          </p:cNvPr>
          <p:cNvSpPr txBox="1"/>
          <p:nvPr/>
        </p:nvSpPr>
        <p:spPr>
          <a:xfrm>
            <a:off x="557646" y="243513"/>
            <a:ext cx="11076709" cy="6370975"/>
          </a:xfrm>
          <a:prstGeom prst="rect">
            <a:avLst/>
          </a:prstGeom>
          <a:noFill/>
        </p:spPr>
        <p:txBody>
          <a:bodyPr wrap="square" rtlCol="0">
            <a:spAutoFit/>
          </a:bodyPr>
          <a:lstStyle/>
          <a:p>
            <a:pPr algn="ctr"/>
            <a:r>
              <a:rPr lang="en-US" sz="6600" dirty="0">
                <a:ln w="3175">
                  <a:solidFill>
                    <a:schemeClr val="accent1">
                      <a:lumMod val="75000"/>
                    </a:schemeClr>
                  </a:solidFill>
                </a:ln>
                <a:solidFill>
                  <a:schemeClr val="bg1"/>
                </a:solidFill>
                <a:latin typeface="Arial Black" panose="020B0A04020102020204" pitchFamily="34" charset="0"/>
              </a:rPr>
              <a:t>With my whole heart have I sought thee:</a:t>
            </a:r>
            <a:br>
              <a:rPr lang="en-US" sz="6600" dirty="0">
                <a:ln w="3175">
                  <a:solidFill>
                    <a:schemeClr val="accent1">
                      <a:lumMod val="75000"/>
                    </a:schemeClr>
                  </a:solidFill>
                </a:ln>
                <a:solidFill>
                  <a:schemeClr val="bg1"/>
                </a:solidFill>
                <a:latin typeface="Arial Black" panose="020B0A04020102020204" pitchFamily="34" charset="0"/>
              </a:rPr>
            </a:br>
            <a:r>
              <a:rPr lang="en-US" sz="6600" dirty="0">
                <a:ln w="3175">
                  <a:solidFill>
                    <a:schemeClr val="accent1">
                      <a:lumMod val="75000"/>
                    </a:schemeClr>
                  </a:solidFill>
                </a:ln>
                <a:solidFill>
                  <a:schemeClr val="bg1"/>
                </a:solidFill>
                <a:latin typeface="Arial Black" panose="020B0A04020102020204" pitchFamily="34" charset="0"/>
              </a:rPr>
              <a:t>O let me not wander from thy commandments.</a:t>
            </a:r>
          </a:p>
          <a:p>
            <a:pPr algn="ctr"/>
            <a:r>
              <a:rPr lang="en-US" sz="6600" dirty="0">
                <a:ln w="3175">
                  <a:solidFill>
                    <a:schemeClr val="accent1">
                      <a:lumMod val="75000"/>
                    </a:schemeClr>
                  </a:solidFill>
                </a:ln>
                <a:solidFill>
                  <a:schemeClr val="bg1"/>
                </a:solidFill>
                <a:latin typeface="Arial Black" panose="020B0A04020102020204" pitchFamily="34" charset="0"/>
              </a:rPr>
              <a:t>Psalm 119:10</a:t>
            </a:r>
          </a:p>
        </p:txBody>
      </p:sp>
      <p:sp>
        <p:nvSpPr>
          <p:cNvPr id="5" name="Action Button: Go Forward or Next 4">
            <a:hlinkClick r:id="" action="ppaction://hlinkshowjump?jump=nextslide" highlightClick="1"/>
            <a:extLst>
              <a:ext uri="{FF2B5EF4-FFF2-40B4-BE49-F238E27FC236}">
                <a16:creationId xmlns:a16="http://schemas.microsoft.com/office/drawing/2014/main" id="{B2E2106E-9901-4A7E-8E43-7BEE7FACDE69}"/>
              </a:ext>
            </a:extLst>
          </p:cNvPr>
          <p:cNvSpPr/>
          <p:nvPr/>
        </p:nvSpPr>
        <p:spPr>
          <a:xfrm>
            <a:off x="11471730" y="6285185"/>
            <a:ext cx="515007" cy="441434"/>
          </a:xfrm>
          <a:prstGeom prst="actionButtonForwardNext">
            <a:avLst/>
          </a:prstGeom>
          <a:solidFill>
            <a:srgbClr val="728DBF"/>
          </a:solidFill>
          <a:ln w="28575">
            <a:solidFill>
              <a:srgbClr val="A1B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710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EA87F65-E0B3-47BC-AF2E-BA443E9CD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96339"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5503114" y="2009275"/>
            <a:ext cx="1185773" cy="2215991"/>
          </a:xfrm>
          <a:prstGeom prst="rect">
            <a:avLst/>
          </a:prstGeom>
          <a:noFill/>
        </p:spPr>
        <p:txBody>
          <a:bodyPr wrap="square" rtlCol="0">
            <a:spAutoFit/>
          </a:bodyPr>
          <a:lstStyle/>
          <a:p>
            <a:r>
              <a:rPr lang="en-US" sz="13800" b="1" dirty="0">
                <a:latin typeface="Amasis MT Pro Black" panose="02040A04050005020304" pitchFamily="18" charset="0"/>
              </a:rPr>
              <a:t>2</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3496339"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38356360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A755B22F-4F7E-472E-AC4B-DA04F3C46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49B2067-8DC2-4835-ABFF-D07A3E59DECD}"/>
              </a:ext>
            </a:extLst>
          </p:cNvPr>
          <p:cNvSpPr txBox="1"/>
          <p:nvPr/>
        </p:nvSpPr>
        <p:spPr>
          <a:xfrm>
            <a:off x="557646" y="335846"/>
            <a:ext cx="11076709" cy="6186309"/>
          </a:xfrm>
          <a:prstGeom prst="rect">
            <a:avLst/>
          </a:prstGeom>
          <a:noFill/>
        </p:spPr>
        <p:txBody>
          <a:bodyPr wrap="square" rtlCol="0">
            <a:spAutoFit/>
          </a:bodyPr>
          <a:lstStyle/>
          <a:p>
            <a:pPr algn="ctr"/>
            <a:r>
              <a:rPr lang="en-US" sz="6600" dirty="0">
                <a:ln w="3175">
                  <a:solidFill>
                    <a:srgbClr val="C9305A"/>
                  </a:solidFill>
                </a:ln>
                <a:solidFill>
                  <a:schemeClr val="bg1"/>
                </a:solidFill>
                <a:latin typeface="Arial Black" panose="020B0A04020102020204" pitchFamily="34" charset="0"/>
              </a:rPr>
              <a:t>With my whole heart have I sought thee:</a:t>
            </a:r>
            <a:br>
              <a:rPr lang="en-US" sz="6600" dirty="0">
                <a:ln w="3175">
                  <a:solidFill>
                    <a:srgbClr val="C9305A"/>
                  </a:solidFill>
                </a:ln>
                <a:solidFill>
                  <a:schemeClr val="bg1"/>
                </a:solidFill>
                <a:latin typeface="Arial Black" panose="020B0A04020102020204" pitchFamily="34" charset="0"/>
              </a:rPr>
            </a:br>
            <a:r>
              <a:rPr lang="en-US" sz="6600" dirty="0">
                <a:ln w="3175">
                  <a:solidFill>
                    <a:srgbClr val="C9305A"/>
                  </a:solidFill>
                </a:ln>
                <a:solidFill>
                  <a:schemeClr val="bg1"/>
                </a:solidFill>
                <a:latin typeface="Arial Black" panose="020B0A04020102020204" pitchFamily="34" charset="0"/>
              </a:rPr>
              <a:t>O let me not wander from thy commandments.</a:t>
            </a:r>
          </a:p>
          <a:p>
            <a:pPr algn="ctr"/>
            <a:r>
              <a:rPr lang="en-US" sz="6600" dirty="0">
                <a:ln w="3175">
                  <a:solidFill>
                    <a:srgbClr val="C9305A"/>
                  </a:solidFill>
                </a:ln>
                <a:solidFill>
                  <a:schemeClr val="bg1"/>
                </a:solidFill>
                <a:latin typeface="Arial Black" panose="020B0A04020102020204" pitchFamily="34" charset="0"/>
              </a:rPr>
              <a:t>Psalm 119:10</a:t>
            </a:r>
          </a:p>
        </p:txBody>
      </p:sp>
      <p:sp>
        <p:nvSpPr>
          <p:cNvPr id="5" name="Action Button: Go Forward or Next 4">
            <a:hlinkClick r:id="" action="ppaction://hlinkshowjump?jump=nextslide" highlightClick="1"/>
            <a:extLst>
              <a:ext uri="{FF2B5EF4-FFF2-40B4-BE49-F238E27FC236}">
                <a16:creationId xmlns:a16="http://schemas.microsoft.com/office/drawing/2014/main" id="{B815DBA6-B3D1-4F72-9B94-400E99D67E3A}"/>
              </a:ext>
            </a:extLst>
          </p:cNvPr>
          <p:cNvSpPr/>
          <p:nvPr/>
        </p:nvSpPr>
        <p:spPr>
          <a:xfrm>
            <a:off x="11471730" y="6337742"/>
            <a:ext cx="515007" cy="441435"/>
          </a:xfrm>
          <a:prstGeom prst="actionButtonForwardNext">
            <a:avLst/>
          </a:prstGeom>
          <a:solidFill>
            <a:srgbClr val="CB345D"/>
          </a:solidFill>
          <a:ln w="28575">
            <a:solidFill>
              <a:srgbClr val="DF7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8553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5A855BEA-E095-46A8-B5E3-864D39A68543}"/>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68E2DD6-9894-4833-B816-DFEA1ED5BEF7}"/>
              </a:ext>
            </a:extLst>
          </p:cNvPr>
          <p:cNvSpPr txBox="1"/>
          <p:nvPr/>
        </p:nvSpPr>
        <p:spPr>
          <a:xfrm>
            <a:off x="557646" y="243513"/>
            <a:ext cx="11076709" cy="6370975"/>
          </a:xfrm>
          <a:prstGeom prst="rect">
            <a:avLst/>
          </a:prstGeom>
          <a:noFill/>
        </p:spPr>
        <p:txBody>
          <a:bodyPr wrap="square" rtlCol="0">
            <a:spAutoFit/>
          </a:bodyPr>
          <a:lstStyle/>
          <a:p>
            <a:pPr algn="ctr"/>
            <a:r>
              <a:rPr lang="en-US" sz="6600" dirty="0">
                <a:ln w="3175">
                  <a:solidFill>
                    <a:schemeClr val="accent1">
                      <a:lumMod val="75000"/>
                    </a:schemeClr>
                  </a:solidFill>
                </a:ln>
                <a:solidFill>
                  <a:schemeClr val="bg1"/>
                </a:solidFill>
                <a:latin typeface="Arial Black" panose="020B0A04020102020204" pitchFamily="34" charset="0"/>
              </a:rPr>
              <a:t>With my whole heart have I sought thee:</a:t>
            </a:r>
            <a:br>
              <a:rPr lang="en-US" sz="6600" dirty="0">
                <a:ln w="3175">
                  <a:solidFill>
                    <a:schemeClr val="accent1">
                      <a:lumMod val="75000"/>
                    </a:schemeClr>
                  </a:solidFill>
                </a:ln>
                <a:solidFill>
                  <a:schemeClr val="bg1"/>
                </a:solidFill>
                <a:latin typeface="Arial Black" panose="020B0A04020102020204" pitchFamily="34" charset="0"/>
              </a:rPr>
            </a:br>
            <a:r>
              <a:rPr lang="en-US" sz="6600" dirty="0">
                <a:ln w="3175">
                  <a:solidFill>
                    <a:schemeClr val="accent1">
                      <a:lumMod val="75000"/>
                    </a:schemeClr>
                  </a:solidFill>
                </a:ln>
                <a:solidFill>
                  <a:schemeClr val="bg1"/>
                </a:solidFill>
                <a:latin typeface="Arial Black" panose="020B0A04020102020204" pitchFamily="34" charset="0"/>
              </a:rPr>
              <a:t>O let me not wander from thy commandments.</a:t>
            </a:r>
          </a:p>
          <a:p>
            <a:pPr algn="ctr"/>
            <a:r>
              <a:rPr lang="en-US" sz="6600" dirty="0">
                <a:ln w="3175">
                  <a:solidFill>
                    <a:schemeClr val="accent1">
                      <a:lumMod val="75000"/>
                    </a:schemeClr>
                  </a:solidFill>
                </a:ln>
                <a:solidFill>
                  <a:schemeClr val="bg1"/>
                </a:solidFill>
                <a:latin typeface="Arial Black" panose="020B0A04020102020204" pitchFamily="34" charset="0"/>
              </a:rPr>
              <a:t>Psalm 119:10</a:t>
            </a:r>
          </a:p>
        </p:txBody>
      </p:sp>
      <p:sp>
        <p:nvSpPr>
          <p:cNvPr id="4" name="Action Button: Go Forward or Next 3">
            <a:hlinkClick r:id="" action="ppaction://hlinkshowjump?jump=nextslide" highlightClick="1"/>
            <a:extLst>
              <a:ext uri="{FF2B5EF4-FFF2-40B4-BE49-F238E27FC236}">
                <a16:creationId xmlns:a16="http://schemas.microsoft.com/office/drawing/2014/main" id="{EF208A4D-4EFF-4129-898D-15C7D90C5D76}"/>
              </a:ext>
            </a:extLst>
          </p:cNvPr>
          <p:cNvSpPr/>
          <p:nvPr/>
        </p:nvSpPr>
        <p:spPr>
          <a:xfrm>
            <a:off x="11471730" y="6285185"/>
            <a:ext cx="515007" cy="441434"/>
          </a:xfrm>
          <a:prstGeom prst="actionButtonForwardNext">
            <a:avLst/>
          </a:prstGeom>
          <a:solidFill>
            <a:srgbClr val="728DBF"/>
          </a:solidFill>
          <a:ln w="28575">
            <a:solidFill>
              <a:srgbClr val="A1B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428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EA87F65-E0B3-47BC-AF2E-BA443E9CD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96339"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5503114" y="2009275"/>
            <a:ext cx="1185773" cy="2215991"/>
          </a:xfrm>
          <a:prstGeom prst="rect">
            <a:avLst/>
          </a:prstGeom>
          <a:noFill/>
        </p:spPr>
        <p:txBody>
          <a:bodyPr wrap="square" rtlCol="0">
            <a:spAutoFit/>
          </a:bodyPr>
          <a:lstStyle/>
          <a:p>
            <a:r>
              <a:rPr lang="en-US" sz="13800" b="1" dirty="0">
                <a:latin typeface="Amasis MT Pro Black" panose="02040A04050005020304" pitchFamily="18" charset="0"/>
              </a:rPr>
              <a:t>1</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3496339"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3015507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A755B22F-4F7E-472E-AC4B-DA04F3C46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AA36EAA-FDC8-4F76-AF83-754DF0417CC5}"/>
              </a:ext>
            </a:extLst>
          </p:cNvPr>
          <p:cNvSpPr txBox="1"/>
          <p:nvPr/>
        </p:nvSpPr>
        <p:spPr>
          <a:xfrm>
            <a:off x="557646" y="335846"/>
            <a:ext cx="11076709" cy="6186309"/>
          </a:xfrm>
          <a:prstGeom prst="rect">
            <a:avLst/>
          </a:prstGeom>
          <a:noFill/>
        </p:spPr>
        <p:txBody>
          <a:bodyPr wrap="square" rtlCol="0">
            <a:spAutoFit/>
          </a:bodyPr>
          <a:lstStyle/>
          <a:p>
            <a:pPr algn="ctr"/>
            <a:r>
              <a:rPr lang="en-US" sz="6600" dirty="0">
                <a:ln w="3175">
                  <a:solidFill>
                    <a:srgbClr val="C9305A"/>
                  </a:solidFill>
                </a:ln>
                <a:solidFill>
                  <a:schemeClr val="bg1"/>
                </a:solidFill>
                <a:latin typeface="Arial Black" panose="020B0A04020102020204" pitchFamily="34" charset="0"/>
              </a:rPr>
              <a:t>With my whole heart have I sought thee:</a:t>
            </a:r>
            <a:br>
              <a:rPr lang="en-US" sz="6600" dirty="0">
                <a:ln w="3175">
                  <a:solidFill>
                    <a:srgbClr val="C9305A"/>
                  </a:solidFill>
                </a:ln>
                <a:solidFill>
                  <a:schemeClr val="bg1"/>
                </a:solidFill>
                <a:latin typeface="Arial Black" panose="020B0A04020102020204" pitchFamily="34" charset="0"/>
              </a:rPr>
            </a:br>
            <a:r>
              <a:rPr lang="en-US" sz="6600" dirty="0">
                <a:ln w="3175">
                  <a:solidFill>
                    <a:srgbClr val="C9305A"/>
                  </a:solidFill>
                </a:ln>
                <a:solidFill>
                  <a:schemeClr val="bg1"/>
                </a:solidFill>
                <a:latin typeface="Arial Black" panose="020B0A04020102020204" pitchFamily="34" charset="0"/>
              </a:rPr>
              <a:t>O let me not wander from thy commandments.</a:t>
            </a:r>
          </a:p>
          <a:p>
            <a:pPr algn="ctr"/>
            <a:r>
              <a:rPr lang="en-US" sz="6600" dirty="0">
                <a:ln w="3175">
                  <a:solidFill>
                    <a:srgbClr val="C9305A"/>
                  </a:solidFill>
                </a:ln>
                <a:solidFill>
                  <a:schemeClr val="bg1"/>
                </a:solidFill>
                <a:latin typeface="Arial Black" panose="020B0A04020102020204" pitchFamily="34" charset="0"/>
              </a:rPr>
              <a:t>Psalm 119:10</a:t>
            </a:r>
          </a:p>
        </p:txBody>
      </p:sp>
      <p:sp>
        <p:nvSpPr>
          <p:cNvPr id="4" name="Action Button: Go Forward or Next 3">
            <a:hlinkClick r:id="" action="ppaction://hlinkshowjump?jump=nextslide" highlightClick="1"/>
            <a:extLst>
              <a:ext uri="{FF2B5EF4-FFF2-40B4-BE49-F238E27FC236}">
                <a16:creationId xmlns:a16="http://schemas.microsoft.com/office/drawing/2014/main" id="{DED70466-5FCD-4617-B396-48E4025A8EFE}"/>
              </a:ext>
            </a:extLst>
          </p:cNvPr>
          <p:cNvSpPr/>
          <p:nvPr/>
        </p:nvSpPr>
        <p:spPr>
          <a:xfrm>
            <a:off x="11471730" y="6306211"/>
            <a:ext cx="515007" cy="441435"/>
          </a:xfrm>
          <a:prstGeom prst="actionButtonForwardNext">
            <a:avLst/>
          </a:prstGeom>
          <a:solidFill>
            <a:srgbClr val="CB345D"/>
          </a:solidFill>
          <a:ln w="28575">
            <a:solidFill>
              <a:srgbClr val="DF7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032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EA87F65-E0B3-47BC-AF2E-BA443E9CDD05}"/>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96339"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5503114" y="2009275"/>
            <a:ext cx="1185773" cy="2215991"/>
          </a:xfrm>
          <a:prstGeom prst="rect">
            <a:avLst/>
          </a:prstGeom>
          <a:noFill/>
        </p:spPr>
        <p:txBody>
          <a:bodyPr wrap="square" rtlCol="0">
            <a:spAutoFit/>
          </a:bodyPr>
          <a:lstStyle/>
          <a:p>
            <a:r>
              <a:rPr lang="en-US" sz="13800" b="1" dirty="0">
                <a:latin typeface="Amasis MT Pro Black" panose="02040A04050005020304" pitchFamily="18" charset="0"/>
              </a:rPr>
              <a:t>4</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3496339"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13933380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5A855BEA-E095-46A8-B5E3-864D39A68543}"/>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6D404AD-9836-4118-A832-7AC638BD3D2C}"/>
              </a:ext>
            </a:extLst>
          </p:cNvPr>
          <p:cNvSpPr txBox="1"/>
          <p:nvPr/>
        </p:nvSpPr>
        <p:spPr>
          <a:xfrm>
            <a:off x="557646" y="243513"/>
            <a:ext cx="11076709" cy="6370975"/>
          </a:xfrm>
          <a:prstGeom prst="rect">
            <a:avLst/>
          </a:prstGeom>
          <a:noFill/>
        </p:spPr>
        <p:txBody>
          <a:bodyPr wrap="square" rtlCol="0">
            <a:spAutoFit/>
          </a:bodyPr>
          <a:lstStyle/>
          <a:p>
            <a:pPr algn="ctr"/>
            <a:r>
              <a:rPr lang="en-US" sz="6600" dirty="0">
                <a:ln w="3175">
                  <a:solidFill>
                    <a:schemeClr val="accent1">
                      <a:lumMod val="75000"/>
                    </a:schemeClr>
                  </a:solidFill>
                </a:ln>
                <a:solidFill>
                  <a:schemeClr val="bg1"/>
                </a:solidFill>
                <a:latin typeface="Arial Black" panose="020B0A04020102020204" pitchFamily="34" charset="0"/>
              </a:rPr>
              <a:t>With my whole heart have I sought thee:</a:t>
            </a:r>
            <a:br>
              <a:rPr lang="en-US" sz="6600" dirty="0">
                <a:ln w="3175">
                  <a:solidFill>
                    <a:schemeClr val="accent1">
                      <a:lumMod val="75000"/>
                    </a:schemeClr>
                  </a:solidFill>
                </a:ln>
                <a:solidFill>
                  <a:schemeClr val="bg1"/>
                </a:solidFill>
                <a:latin typeface="Arial Black" panose="020B0A04020102020204" pitchFamily="34" charset="0"/>
              </a:rPr>
            </a:br>
            <a:r>
              <a:rPr lang="en-US" sz="6600" dirty="0">
                <a:ln w="3175">
                  <a:solidFill>
                    <a:schemeClr val="accent1">
                      <a:lumMod val="75000"/>
                    </a:schemeClr>
                  </a:solidFill>
                </a:ln>
                <a:solidFill>
                  <a:schemeClr val="bg1"/>
                </a:solidFill>
                <a:latin typeface="Arial Black" panose="020B0A04020102020204" pitchFamily="34" charset="0"/>
              </a:rPr>
              <a:t>O let me not wander from thy commandments.</a:t>
            </a:r>
          </a:p>
          <a:p>
            <a:pPr algn="ctr"/>
            <a:r>
              <a:rPr lang="en-US" sz="6600" dirty="0">
                <a:ln w="3175">
                  <a:solidFill>
                    <a:schemeClr val="accent1">
                      <a:lumMod val="75000"/>
                    </a:schemeClr>
                  </a:solidFill>
                </a:ln>
                <a:solidFill>
                  <a:schemeClr val="bg1"/>
                </a:solidFill>
                <a:latin typeface="Arial Black" panose="020B0A04020102020204" pitchFamily="34" charset="0"/>
              </a:rPr>
              <a:t>Psalm 119:10</a:t>
            </a:r>
          </a:p>
        </p:txBody>
      </p:sp>
      <p:sp>
        <p:nvSpPr>
          <p:cNvPr id="5" name="Action Button: Go Forward or Next 4">
            <a:hlinkClick r:id="" action="ppaction://hlinkshowjump?jump=nextslide" highlightClick="1"/>
            <a:extLst>
              <a:ext uri="{FF2B5EF4-FFF2-40B4-BE49-F238E27FC236}">
                <a16:creationId xmlns:a16="http://schemas.microsoft.com/office/drawing/2014/main" id="{712F0F28-7C46-4E39-B719-7D71DA01EB54}"/>
              </a:ext>
            </a:extLst>
          </p:cNvPr>
          <p:cNvSpPr/>
          <p:nvPr/>
        </p:nvSpPr>
        <p:spPr>
          <a:xfrm>
            <a:off x="11471730" y="6285185"/>
            <a:ext cx="515007" cy="441434"/>
          </a:xfrm>
          <a:prstGeom prst="actionButtonForwardNext">
            <a:avLst/>
          </a:prstGeom>
          <a:solidFill>
            <a:srgbClr val="728DBF"/>
          </a:solidFill>
          <a:ln w="28575">
            <a:solidFill>
              <a:srgbClr val="A1B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1538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EA87F65-E0B3-47BC-AF2E-BA443E9CD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96339"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5503114" y="2009275"/>
            <a:ext cx="1185773" cy="2215991"/>
          </a:xfrm>
          <a:prstGeom prst="rect">
            <a:avLst/>
          </a:prstGeom>
          <a:noFill/>
        </p:spPr>
        <p:txBody>
          <a:bodyPr wrap="square" rtlCol="0">
            <a:spAutoFit/>
          </a:bodyPr>
          <a:lstStyle/>
          <a:p>
            <a:r>
              <a:rPr lang="en-US" sz="13800" b="1" dirty="0">
                <a:latin typeface="Amasis MT Pro Black" panose="02040A04050005020304" pitchFamily="18" charset="0"/>
              </a:rPr>
              <a:t>2</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3496339"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1730483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A755B22F-4F7E-472E-AC4B-DA04F3C46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49B2067-8DC2-4835-ABFF-D07A3E59DECD}"/>
              </a:ext>
            </a:extLst>
          </p:cNvPr>
          <p:cNvSpPr txBox="1"/>
          <p:nvPr/>
        </p:nvSpPr>
        <p:spPr>
          <a:xfrm>
            <a:off x="557646" y="335846"/>
            <a:ext cx="11076709" cy="6186309"/>
          </a:xfrm>
          <a:prstGeom prst="rect">
            <a:avLst/>
          </a:prstGeom>
          <a:noFill/>
        </p:spPr>
        <p:txBody>
          <a:bodyPr wrap="square" rtlCol="0">
            <a:spAutoFit/>
          </a:bodyPr>
          <a:lstStyle/>
          <a:p>
            <a:pPr algn="ctr"/>
            <a:r>
              <a:rPr lang="en-US" sz="6600" dirty="0">
                <a:ln w="3175">
                  <a:solidFill>
                    <a:srgbClr val="C9305A"/>
                  </a:solidFill>
                </a:ln>
                <a:solidFill>
                  <a:schemeClr val="bg1"/>
                </a:solidFill>
                <a:latin typeface="Arial Black" panose="020B0A04020102020204" pitchFamily="34" charset="0"/>
              </a:rPr>
              <a:t>With my whole heart have I sought thee:</a:t>
            </a:r>
            <a:br>
              <a:rPr lang="en-US" sz="6600" dirty="0">
                <a:ln w="3175">
                  <a:solidFill>
                    <a:srgbClr val="C9305A"/>
                  </a:solidFill>
                </a:ln>
                <a:solidFill>
                  <a:schemeClr val="bg1"/>
                </a:solidFill>
                <a:latin typeface="Arial Black" panose="020B0A04020102020204" pitchFamily="34" charset="0"/>
              </a:rPr>
            </a:br>
            <a:r>
              <a:rPr lang="en-US" sz="6600" dirty="0">
                <a:ln w="3175">
                  <a:solidFill>
                    <a:srgbClr val="C9305A"/>
                  </a:solidFill>
                </a:ln>
                <a:solidFill>
                  <a:schemeClr val="bg1"/>
                </a:solidFill>
                <a:latin typeface="Arial Black" panose="020B0A04020102020204" pitchFamily="34" charset="0"/>
              </a:rPr>
              <a:t>O let me not wander from thy commandments.</a:t>
            </a:r>
          </a:p>
          <a:p>
            <a:pPr algn="ctr"/>
            <a:r>
              <a:rPr lang="en-US" sz="6600" dirty="0">
                <a:ln w="3175">
                  <a:solidFill>
                    <a:srgbClr val="C9305A"/>
                  </a:solidFill>
                </a:ln>
                <a:solidFill>
                  <a:schemeClr val="bg1"/>
                </a:solidFill>
                <a:latin typeface="Arial Black" panose="020B0A04020102020204" pitchFamily="34" charset="0"/>
              </a:rPr>
              <a:t>Psalm 119:10</a:t>
            </a:r>
          </a:p>
        </p:txBody>
      </p:sp>
      <p:sp>
        <p:nvSpPr>
          <p:cNvPr id="5" name="Action Button: Go Forward or Next 4">
            <a:hlinkClick r:id="" action="ppaction://hlinkshowjump?jump=nextslide" highlightClick="1"/>
            <a:extLst>
              <a:ext uri="{FF2B5EF4-FFF2-40B4-BE49-F238E27FC236}">
                <a16:creationId xmlns:a16="http://schemas.microsoft.com/office/drawing/2014/main" id="{B815DBA6-B3D1-4F72-9B94-400E99D67E3A}"/>
              </a:ext>
            </a:extLst>
          </p:cNvPr>
          <p:cNvSpPr/>
          <p:nvPr/>
        </p:nvSpPr>
        <p:spPr>
          <a:xfrm>
            <a:off x="11471730" y="6337742"/>
            <a:ext cx="515007" cy="441435"/>
          </a:xfrm>
          <a:prstGeom prst="actionButtonForwardNext">
            <a:avLst/>
          </a:prstGeom>
          <a:solidFill>
            <a:srgbClr val="CB345D"/>
          </a:solidFill>
          <a:ln w="28575">
            <a:solidFill>
              <a:srgbClr val="DF7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396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EA87F65-E0B3-47BC-AF2E-BA443E9CDD05}"/>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Shape&#10;&#10;Description automatically generated">
            <a:hlinkClick r:id="" action="ppaction://hlinkshowjump?jump=nextslide"/>
            <a:extLst>
              <a:ext uri="{FF2B5EF4-FFF2-40B4-BE49-F238E27FC236}">
                <a16:creationId xmlns:a16="http://schemas.microsoft.com/office/drawing/2014/main" id="{B8B79E2A-C262-4109-8E12-C042D860A62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96339" y="1022282"/>
            <a:ext cx="5199323" cy="4813436"/>
          </a:xfrm>
          <a:prstGeom prst="rect">
            <a:avLst/>
          </a:prstGeom>
        </p:spPr>
      </p:pic>
      <p:sp>
        <p:nvSpPr>
          <p:cNvPr id="15" name="TextBox 14">
            <a:hlinkClick r:id="" action="ppaction://hlinkshowjump?jump=nextslide"/>
            <a:extLst>
              <a:ext uri="{FF2B5EF4-FFF2-40B4-BE49-F238E27FC236}">
                <a16:creationId xmlns:a16="http://schemas.microsoft.com/office/drawing/2014/main" id="{19496FCD-07F2-46D7-91C8-55F5DFE099FE}"/>
              </a:ext>
            </a:extLst>
          </p:cNvPr>
          <p:cNvSpPr txBox="1"/>
          <p:nvPr/>
        </p:nvSpPr>
        <p:spPr>
          <a:xfrm>
            <a:off x="5503113" y="2009275"/>
            <a:ext cx="1185773" cy="2215991"/>
          </a:xfrm>
          <a:prstGeom prst="rect">
            <a:avLst/>
          </a:prstGeom>
          <a:noFill/>
        </p:spPr>
        <p:txBody>
          <a:bodyPr wrap="square" rtlCol="0">
            <a:spAutoFit/>
          </a:bodyPr>
          <a:lstStyle/>
          <a:p>
            <a:r>
              <a:rPr lang="en-US" sz="13800" b="1" dirty="0">
                <a:latin typeface="Amasis MT Pro Black" panose="02040A04050005020304" pitchFamily="18" charset="0"/>
              </a:rPr>
              <a:t>3</a:t>
            </a:r>
          </a:p>
        </p:txBody>
      </p:sp>
      <p:grpSp>
        <p:nvGrpSpPr>
          <p:cNvPr id="14" name="Group 1">
            <a:extLst>
              <a:ext uri="{FF2B5EF4-FFF2-40B4-BE49-F238E27FC236}">
                <a16:creationId xmlns:a16="http://schemas.microsoft.com/office/drawing/2014/main" id="{122A91E6-76AF-4C00-BB7B-14991509A2DC}"/>
              </a:ext>
            </a:extLst>
          </p:cNvPr>
          <p:cNvGrpSpPr/>
          <p:nvPr/>
        </p:nvGrpSpPr>
        <p:grpSpPr>
          <a:xfrm>
            <a:off x="3496339" y="1022282"/>
            <a:ext cx="5199323" cy="4813436"/>
            <a:chOff x="3038475" y="1022282"/>
            <a:chExt cx="5199323" cy="4813436"/>
          </a:xfrm>
        </p:grpSpPr>
        <p:pic>
          <p:nvPicPr>
            <p:cNvPr id="11" name="Heart 1" descr="Shape&#10;&#10;Description automatically generated">
              <a:extLst>
                <a:ext uri="{FF2B5EF4-FFF2-40B4-BE49-F238E27FC236}">
                  <a16:creationId xmlns:a16="http://schemas.microsoft.com/office/drawing/2014/main" id="{F3EF8BE1-04BC-4D62-B908-00C730372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475" y="1022282"/>
              <a:ext cx="5199323" cy="4813436"/>
            </a:xfrm>
            <a:prstGeom prst="rect">
              <a:avLst/>
            </a:prstGeom>
          </p:spPr>
        </p:pic>
        <p:sp>
          <p:nvSpPr>
            <p:cNvPr id="12" name="? 1">
              <a:extLst>
                <a:ext uri="{FF2B5EF4-FFF2-40B4-BE49-F238E27FC236}">
                  <a16:creationId xmlns:a16="http://schemas.microsoft.com/office/drawing/2014/main" id="{DD119FC4-2AD3-498C-8712-F2549460F4C7}"/>
                </a:ext>
              </a:extLst>
            </p:cNvPr>
            <p:cNvSpPr txBox="1"/>
            <p:nvPr/>
          </p:nvSpPr>
          <p:spPr>
            <a:xfrm>
              <a:off x="4940043" y="1674998"/>
              <a:ext cx="1396186" cy="3154710"/>
            </a:xfrm>
            <a:prstGeom prst="rect">
              <a:avLst/>
            </a:prstGeom>
            <a:noFill/>
          </p:spPr>
          <p:txBody>
            <a:bodyPr wrap="square" rtlCol="0">
              <a:spAutoFit/>
            </a:bodyPr>
            <a:lstStyle/>
            <a:p>
              <a:r>
                <a:rPr lang="en-US" sz="19900" b="1" dirty="0">
                  <a:latin typeface="Amasis MT Pro Black" panose="02040A04050005020304" pitchFamily="18" charset="0"/>
                </a:rPr>
                <a:t>?</a:t>
              </a:r>
            </a:p>
          </p:txBody>
        </p:sp>
      </p:grpSp>
    </p:spTree>
    <p:extLst>
      <p:ext uri="{BB962C8B-B14F-4D97-AF65-F5344CB8AC3E}">
        <p14:creationId xmlns:p14="http://schemas.microsoft.com/office/powerpoint/2010/main" val="6995221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700"/>
                                        <p:tgtEl>
                                          <p:spTgt spid="14"/>
                                        </p:tgtEl>
                                        <p:attrNameLst>
                                          <p:attrName>ppt_w</p:attrName>
                                        </p:attrNameLst>
                                      </p:cBhvr>
                                      <p:tavLst>
                                        <p:tav tm="0">
                                          <p:val>
                                            <p:strVal val="ppt_w"/>
                                          </p:val>
                                        </p:tav>
                                        <p:tav tm="100000">
                                          <p:val>
                                            <p:fltVal val="0"/>
                                          </p:val>
                                        </p:tav>
                                      </p:tavLst>
                                    </p:anim>
                                    <p:anim calcmode="lin" valueType="num">
                                      <p:cBhvr>
                                        <p:cTn id="7" dur="700"/>
                                        <p:tgtEl>
                                          <p:spTgt spid="14"/>
                                        </p:tgtEl>
                                        <p:attrNameLst>
                                          <p:attrName>ppt_h</p:attrName>
                                        </p:attrNameLst>
                                      </p:cBhvr>
                                      <p:tavLst>
                                        <p:tav tm="0">
                                          <p:val>
                                            <p:strVal val="ppt_h"/>
                                          </p:val>
                                        </p:tav>
                                        <p:tav tm="100000">
                                          <p:val>
                                            <p:fltVal val="0"/>
                                          </p:val>
                                        </p:tav>
                                      </p:tavLst>
                                    </p:anim>
                                    <p:animEffect transition="out" filter="fade">
                                      <p:cBhvr>
                                        <p:cTn id="8" dur="700"/>
                                        <p:tgtEl>
                                          <p:spTgt spid="14"/>
                                        </p:tgtEl>
                                      </p:cBhvr>
                                    </p:animEffect>
                                    <p:set>
                                      <p:cBhvr>
                                        <p:cTn id="9" dur="1" fill="hold">
                                          <p:stCondLst>
                                            <p:cond delay="6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TotalTime>
  <Words>291</Words>
  <Application>Microsoft Office PowerPoint</Application>
  <PresentationFormat>Widescreen</PresentationFormat>
  <Paragraphs>41</Paragraphs>
  <Slides>16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Amasis MT Pro Black</vt:lpstr>
      <vt:lpstr>Arial</vt:lpstr>
      <vt:lpstr>Arial Black</vt:lpstr>
      <vt:lpstr>Calibri</vt:lpstr>
      <vt:lpstr>Calibri Light</vt:lpstr>
      <vt:lpstr>MinionPro-It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Pemberton</dc:creator>
  <cp:lastModifiedBy>Sarah</cp:lastModifiedBy>
  <cp:revision>12</cp:revision>
  <dcterms:created xsi:type="dcterms:W3CDTF">2021-10-26T19:47:53Z</dcterms:created>
  <dcterms:modified xsi:type="dcterms:W3CDTF">2022-04-14T18:53:27Z</dcterms:modified>
</cp:coreProperties>
</file>