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</p:sldMasterIdLst>
  <p:notesMasterIdLst>
    <p:notesMasterId r:id="rId6"/>
  </p:notesMasterIdLst>
  <p:handoutMasterIdLst>
    <p:handoutMasterId r:id="rId7"/>
  </p:handoutMasterIdLst>
  <p:sldIdLst>
    <p:sldId id="302" r:id="rId2"/>
    <p:sldId id="300" r:id="rId3"/>
    <p:sldId id="301" r:id="rId4"/>
    <p:sldId id="303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1488" y="8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6628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5642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114300"/>
            <a:ext cx="9448800" cy="708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35846"/>
            <a:ext cx="9144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“With my whole heart I seek you;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let me not wander from your commandments!”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119:10  </a:t>
            </a:r>
            <a:endParaRPr kumimoji="0" lang="en-US" sz="6600" b="1" i="0" u="none" strike="noStrike" kern="1200" cap="none" spc="0" normalizeH="0" baseline="0" noProof="0" dirty="0">
              <a:ln w="31750" cap="rnd" cmpd="sng">
                <a:solidFill>
                  <a:srgbClr val="DADADA">
                    <a:lumMod val="10000"/>
                  </a:srgbClr>
                </a:solidFill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767007"/>
            <a:ext cx="91440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7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“With my</a:t>
            </a:r>
            <a:br>
              <a:rPr lang="en-US" sz="7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whole heart</a:t>
            </a:r>
            <a:br>
              <a:rPr lang="en-US" sz="7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I seek you; </a:t>
            </a:r>
            <a:endParaRPr kumimoji="0" lang="en-US" sz="7000" b="1" i="0" u="none" strike="noStrike" kern="1200" cap="none" spc="0" normalizeH="0" baseline="0" noProof="0" dirty="0">
              <a:ln w="31750" cap="rnd" cmpd="sng">
                <a:solidFill>
                  <a:srgbClr val="DADADA">
                    <a:lumMod val="10000"/>
                  </a:srgbClr>
                </a:solidFill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38791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228398"/>
            <a:ext cx="9144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7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let me not</a:t>
            </a:r>
            <a:br>
              <a:rPr lang="en-US" sz="7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wander from your commandments!”</a:t>
            </a:r>
            <a:br>
              <a:rPr lang="en-US" sz="7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119:10</a:t>
            </a:r>
            <a:endParaRPr kumimoji="0" lang="en-US" sz="7000" b="1" i="0" u="none" strike="noStrike" kern="1200" cap="none" spc="0" normalizeH="0" baseline="0" noProof="0" dirty="0">
              <a:ln w="31750" cap="rnd" cmpd="sng">
                <a:solidFill>
                  <a:srgbClr val="DADADA">
                    <a:lumMod val="10000"/>
                  </a:srgbClr>
                </a:solidFill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61310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35846"/>
            <a:ext cx="9144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“With my whole heart I seek you;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let me not wander from your commandments!”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119:10  </a:t>
            </a:r>
            <a:endParaRPr kumimoji="0" lang="en-US" sz="6600" b="1" i="0" u="none" strike="noStrike" kern="1200" cap="none" spc="0" normalizeH="0" baseline="0" noProof="0" dirty="0">
              <a:ln w="31750" cap="rnd" cmpd="sng">
                <a:solidFill>
                  <a:srgbClr val="DADADA">
                    <a:lumMod val="10000"/>
                  </a:srgbClr>
                </a:solidFill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09013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135</TotalTime>
  <Words>69</Words>
  <Application>Microsoft Office PowerPoint</Application>
  <PresentationFormat>On-screen Show (4:3)</PresentationFormat>
  <Paragraphs>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Arial Black</vt:lpstr>
      <vt:lpstr>Wingdings</vt:lpstr>
      <vt:lpstr>1_Glass Layers</vt:lpstr>
      <vt:lpstr>PowerPoint Presentation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39</cp:revision>
  <dcterms:created xsi:type="dcterms:W3CDTF">2005-12-30T16:20:13Z</dcterms:created>
  <dcterms:modified xsi:type="dcterms:W3CDTF">2022-04-06T16:55:05Z</dcterms:modified>
</cp:coreProperties>
</file>