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8" r:id="rId4"/>
    <p:sldId id="259" r:id="rId5"/>
    <p:sldId id="269" r:id="rId6"/>
    <p:sldId id="270" r:id="rId7"/>
    <p:sldId id="271" r:id="rId8"/>
    <p:sldId id="272" r:id="rId9"/>
    <p:sldId id="277" r:id="rId10"/>
    <p:sldId id="274" r:id="rId11"/>
    <p:sldId id="275" r:id="rId12"/>
    <p:sldId id="276" r:id="rId13"/>
    <p:sldId id="273" r:id="rId14"/>
    <p:sldId id="278" r:id="rId15"/>
    <p:sldId id="279" r:id="rId16"/>
    <p:sldId id="28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490"/>
    <a:srgbClr val="CB345D"/>
    <a:srgbClr val="A1B3D5"/>
    <a:srgbClr val="445573"/>
    <a:srgbClr val="B8C5DF"/>
    <a:srgbClr val="728DBF"/>
    <a:srgbClr val="6280B8"/>
    <a:srgbClr val="6482B9"/>
    <a:srgbClr val="A4B6D6"/>
    <a:srgbClr val="C93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4" autoAdjust="0"/>
    <p:restoredTop sz="87097" autoAdjust="0"/>
  </p:normalViewPr>
  <p:slideViewPr>
    <p:cSldViewPr snapToGrid="0">
      <p:cViewPr varScale="1">
        <p:scale>
          <a:sx n="75" d="100"/>
          <a:sy n="75" d="100"/>
        </p:scale>
        <p:origin x="178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9399E-D837-4773-B5AA-2CEA53993749}" type="datetimeFigureOut">
              <a:rPr lang="en-US" smtClean="0"/>
              <a:t>5/3/2022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DFDB3-3657-4873-9F4D-18D04C891FC3}" type="slidenum">
              <a:rPr lang="en-US" smtClean="0"/>
              <a:t>‹#›</a:t>
            </a:fld>
            <a:endParaRPr lang="en-US"/>
          </a:p>
        </p:txBody>
      </p:sp>
    </p:spTree>
    <p:extLst>
      <p:ext uri="{BB962C8B-B14F-4D97-AF65-F5344CB8AC3E}">
        <p14:creationId xmlns:p14="http://schemas.microsoft.com/office/powerpoint/2010/main" val="416153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t>Instructions: </a:t>
            </a:r>
            <a:r>
              <a:rPr lang="en-US" sz="1200" b="0" i="0" u="none" strike="noStrike" baseline="0" dirty="0">
                <a:latin typeface="MinionPro-It"/>
              </a:rPr>
              <a:t>Divide the children into teams and have each team choose </a:t>
            </a:r>
            <a:r>
              <a:rPr lang="en-US" sz="1200" b="0" i="0" u="none" strike="noStrike" baseline="0">
                <a:latin typeface="MinionPro-It"/>
              </a:rPr>
              <a:t>a “champion” </a:t>
            </a:r>
            <a:r>
              <a:rPr lang="en-US" sz="1200" b="0" i="0" u="none" strike="noStrike" baseline="0" dirty="0">
                <a:latin typeface="MinionPro-It"/>
              </a:rPr>
              <a:t>to represent their team at the front of the room. Have each champion guess a number between one and five. Click on the heart to reveal the number. The child whose guess is closest wins, and his team says the verse while the other team shouts the reference before and after the verse. Click on the number to advance to the verse slide, then click on the arrow in the bottom right corner to advance to a new heart slide.</a:t>
            </a:r>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a:t>
            </a:fld>
            <a:endParaRPr lang="en-US"/>
          </a:p>
        </p:txBody>
      </p:sp>
    </p:spTree>
    <p:extLst>
      <p:ext uri="{BB962C8B-B14F-4D97-AF65-F5344CB8AC3E}">
        <p14:creationId xmlns:p14="http://schemas.microsoft.com/office/powerpoint/2010/main" val="409281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3</a:t>
            </a:fld>
            <a:endParaRPr lang="en-US"/>
          </a:p>
        </p:txBody>
      </p:sp>
    </p:spTree>
    <p:extLst>
      <p:ext uri="{BB962C8B-B14F-4D97-AF65-F5344CB8AC3E}">
        <p14:creationId xmlns:p14="http://schemas.microsoft.com/office/powerpoint/2010/main" val="235024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5</a:t>
            </a:fld>
            <a:endParaRPr lang="en-US"/>
          </a:p>
        </p:txBody>
      </p:sp>
    </p:spTree>
    <p:extLst>
      <p:ext uri="{BB962C8B-B14F-4D97-AF65-F5344CB8AC3E}">
        <p14:creationId xmlns:p14="http://schemas.microsoft.com/office/powerpoint/2010/main" val="371898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7</a:t>
            </a:fld>
            <a:endParaRPr lang="en-US"/>
          </a:p>
        </p:txBody>
      </p:sp>
    </p:spTree>
    <p:extLst>
      <p:ext uri="{BB962C8B-B14F-4D97-AF65-F5344CB8AC3E}">
        <p14:creationId xmlns:p14="http://schemas.microsoft.com/office/powerpoint/2010/main" val="115460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9</a:t>
            </a:fld>
            <a:endParaRPr lang="en-US"/>
          </a:p>
        </p:txBody>
      </p:sp>
    </p:spTree>
    <p:extLst>
      <p:ext uri="{BB962C8B-B14F-4D97-AF65-F5344CB8AC3E}">
        <p14:creationId xmlns:p14="http://schemas.microsoft.com/office/powerpoint/2010/main" val="132777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11</a:t>
            </a:fld>
            <a:endParaRPr lang="en-US"/>
          </a:p>
        </p:txBody>
      </p:sp>
    </p:spTree>
    <p:extLst>
      <p:ext uri="{BB962C8B-B14F-4D97-AF65-F5344CB8AC3E}">
        <p14:creationId xmlns:p14="http://schemas.microsoft.com/office/powerpoint/2010/main" val="206911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13</a:t>
            </a:fld>
            <a:endParaRPr lang="en-US"/>
          </a:p>
        </p:txBody>
      </p:sp>
    </p:spTree>
    <p:extLst>
      <p:ext uri="{BB962C8B-B14F-4D97-AF65-F5344CB8AC3E}">
        <p14:creationId xmlns:p14="http://schemas.microsoft.com/office/powerpoint/2010/main" val="339905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15</a:t>
            </a:fld>
            <a:endParaRPr lang="en-US"/>
          </a:p>
        </p:txBody>
      </p:sp>
    </p:spTree>
    <p:extLst>
      <p:ext uri="{BB962C8B-B14F-4D97-AF65-F5344CB8AC3E}">
        <p14:creationId xmlns:p14="http://schemas.microsoft.com/office/powerpoint/2010/main" val="425976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A6A59-6B52-4205-9B30-C588F9F933EB}"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42782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A6A59-6B52-4205-9B30-C588F9F933EB}"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285608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A6A59-6B52-4205-9B30-C588F9F933EB}"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53979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A6A59-6B52-4205-9B30-C588F9F933EB}"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17870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A6A59-6B52-4205-9B30-C588F9F933EB}"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31982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A6A59-6B52-4205-9B30-C588F9F933EB}"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23147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A6A59-6B52-4205-9B30-C588F9F933EB}"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1077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A6A59-6B52-4205-9B30-C588F9F933EB}"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23235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A6A59-6B52-4205-9B30-C588F9F933EB}"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9335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A6A59-6B52-4205-9B30-C588F9F933EB}"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88624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A6A59-6B52-4205-9B30-C588F9F933EB}"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00620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A6A59-6B52-4205-9B30-C588F9F933EB}" type="datetimeFigureOut">
              <a:rPr lang="en-US" smtClean="0"/>
              <a:t>5/3/2022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3F2BE-8584-4369-BA17-4BBC5E57DF7E}" type="slidenum">
              <a:rPr lang="en-US" smtClean="0"/>
              <a:t>‹#›</a:t>
            </a:fld>
            <a:endParaRPr lang="en-US"/>
          </a:p>
        </p:txBody>
      </p:sp>
    </p:spTree>
    <p:extLst>
      <p:ext uri="{BB962C8B-B14F-4D97-AF65-F5344CB8AC3E}">
        <p14:creationId xmlns:p14="http://schemas.microsoft.com/office/powerpoint/2010/main" val="270287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3</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474518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478668F-BF0F-4F0E-89FE-E704AB98E901}"/>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sp>
        <p:nvSpPr>
          <p:cNvPr id="5" name="TextBox 4">
            <a:extLst>
              <a:ext uri="{FF2B5EF4-FFF2-40B4-BE49-F238E27FC236}">
                <a16:creationId xmlns:a16="http://schemas.microsoft.com/office/drawing/2014/main" id="{A2044DA1-C750-4136-9036-1AD300C3C2E8}"/>
              </a:ext>
            </a:extLst>
          </p:cNvPr>
          <p:cNvSpPr txBox="1"/>
          <p:nvPr/>
        </p:nvSpPr>
        <p:spPr>
          <a:xfrm>
            <a:off x="226271" y="1228397"/>
            <a:ext cx="8691458" cy="4401205"/>
          </a:xfrm>
          <a:prstGeom prst="rect">
            <a:avLst/>
          </a:prstGeom>
          <a:noFill/>
        </p:spPr>
        <p:txBody>
          <a:bodyPr wrap="square" rtlCol="0">
            <a:spAutoFit/>
          </a:bodyPr>
          <a:lstStyle/>
          <a:p>
            <a:pPr algn="ctr"/>
            <a:r>
              <a:rPr lang="en-US" sz="5600" dirty="0">
                <a:ln w="3175">
                  <a:solidFill>
                    <a:schemeClr val="accent1">
                      <a:lumMod val="75000"/>
                    </a:schemeClr>
                  </a:solidFill>
                </a:ln>
                <a:solidFill>
                  <a:schemeClr val="bg1"/>
                </a:solidFill>
                <a:latin typeface="Arial Black" panose="020B0A04020102020204" pitchFamily="34" charset="0"/>
              </a:rPr>
              <a:t>With my whole heart I seek you; let me not wander from your commandments! </a:t>
            </a:r>
          </a:p>
          <a:p>
            <a:pPr algn="ctr"/>
            <a:r>
              <a:rPr lang="en-US" sz="5600" dirty="0">
                <a:ln w="3175">
                  <a:solidFill>
                    <a:schemeClr val="accent1">
                      <a:lumMod val="75000"/>
                    </a:schemeClr>
                  </a:solidFill>
                </a:ln>
                <a:solidFill>
                  <a:schemeClr val="bg1"/>
                </a:solidFill>
                <a:latin typeface="Arial Black" panose="020B0A04020102020204" pitchFamily="34" charset="0"/>
              </a:rPr>
              <a:t>Psalm 119:10</a:t>
            </a:r>
          </a:p>
        </p:txBody>
      </p:sp>
      <p:sp>
        <p:nvSpPr>
          <p:cNvPr id="8" name="Action Button: Go Forward or Next 7">
            <a:hlinkClick r:id="" action="ppaction://hlinkshowjump?jump=nextslide" highlightClick="1"/>
            <a:extLst>
              <a:ext uri="{FF2B5EF4-FFF2-40B4-BE49-F238E27FC236}">
                <a16:creationId xmlns:a16="http://schemas.microsoft.com/office/drawing/2014/main" id="{A96CA974-10C9-4F37-85D4-8ED5BC3B569E}"/>
              </a:ext>
            </a:extLst>
          </p:cNvPr>
          <p:cNvSpPr/>
          <p:nvPr/>
        </p:nvSpPr>
        <p:spPr>
          <a:xfrm>
            <a:off x="8402722" y="6243143"/>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373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8A78E5F2-D052-45E3-AEF0-CB438F971E8B}"/>
              </a:ext>
            </a:extLst>
          </p:cNvPr>
          <p:cNvPicPr>
            <a:picLocks noChangeAspect="1"/>
          </p:cNvPicPr>
          <p:nvPr/>
        </p:nvPicPr>
        <p:blipFill rotWithShape="1">
          <a:blip r:embed="rId3">
            <a:extLst>
              <a:ext uri="{28A0092B-C50C-407E-A947-70E740481C1C}">
                <a14:useLocalDpi xmlns:a14="http://schemas.microsoft.com/office/drawing/2010/main" val="0"/>
              </a:ext>
            </a:extLst>
          </a:blip>
          <a:srcRect l="16023"/>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74499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FCAF642-1D08-470A-B75A-8176307C6C43}"/>
              </a:ext>
            </a:extLst>
          </p:cNvPr>
          <p:cNvPicPr>
            <a:picLocks noChangeAspect="1"/>
          </p:cNvPicPr>
          <p:nvPr/>
        </p:nvPicPr>
        <p:blipFill rotWithShape="1">
          <a:blip r:embed="rId2">
            <a:extLst>
              <a:ext uri="{28A0092B-C50C-407E-A947-70E740481C1C}">
                <a14:useLocalDpi xmlns:a14="http://schemas.microsoft.com/office/drawing/2010/main" val="0"/>
              </a:ext>
            </a:extLst>
          </a:blip>
          <a:srcRect l="16023"/>
          <a:stretch/>
        </p:blipFill>
        <p:spPr>
          <a:xfrm>
            <a:off x="0" y="0"/>
            <a:ext cx="9144000" cy="6858000"/>
          </a:xfrm>
          <a:prstGeom prst="rect">
            <a:avLst/>
          </a:prstGeom>
        </p:spPr>
      </p:pic>
      <p:sp>
        <p:nvSpPr>
          <p:cNvPr id="6" name="TextBox 5">
            <a:extLst>
              <a:ext uri="{FF2B5EF4-FFF2-40B4-BE49-F238E27FC236}">
                <a16:creationId xmlns:a16="http://schemas.microsoft.com/office/drawing/2014/main" id="{4A46DCBB-0712-4A24-9197-1BD78DEF3C58}"/>
              </a:ext>
            </a:extLst>
          </p:cNvPr>
          <p:cNvSpPr txBox="1"/>
          <p:nvPr/>
        </p:nvSpPr>
        <p:spPr>
          <a:xfrm>
            <a:off x="257802" y="1228397"/>
            <a:ext cx="8628396" cy="4401205"/>
          </a:xfrm>
          <a:prstGeom prst="rect">
            <a:avLst/>
          </a:prstGeom>
          <a:noFill/>
        </p:spPr>
        <p:txBody>
          <a:bodyPr wrap="square" rtlCol="0">
            <a:spAutoFit/>
          </a:bodyPr>
          <a:lstStyle/>
          <a:p>
            <a:pPr algn="ctr"/>
            <a:r>
              <a:rPr lang="en-US" sz="5600" dirty="0">
                <a:ln w="3175">
                  <a:solidFill>
                    <a:srgbClr val="C9305A"/>
                  </a:solidFill>
                </a:ln>
                <a:solidFill>
                  <a:schemeClr val="bg1"/>
                </a:solidFill>
                <a:latin typeface="Arial Black" panose="020B0A04020102020204" pitchFamily="34" charset="0"/>
              </a:rPr>
              <a:t>With my whole heart I seek you; let me not wander from your commandments! </a:t>
            </a:r>
          </a:p>
          <a:p>
            <a:pPr algn="ctr"/>
            <a:r>
              <a:rPr lang="en-US" sz="5600" dirty="0">
                <a:ln w="3175">
                  <a:solidFill>
                    <a:srgbClr val="C9305A"/>
                  </a:solidFill>
                </a:ln>
                <a:solidFill>
                  <a:schemeClr val="bg1"/>
                </a:solidFill>
                <a:latin typeface="Arial Black" panose="020B0A04020102020204" pitchFamily="34" charset="0"/>
              </a:rPr>
              <a:t>Psalm 119:10</a:t>
            </a:r>
          </a:p>
        </p:txBody>
      </p:sp>
      <p:sp>
        <p:nvSpPr>
          <p:cNvPr id="8" name="Action Button: Go Forward or Next 7">
            <a:hlinkClick r:id="" action="ppaction://hlinkshowjump?jump=nextslide" highlightClick="1"/>
            <a:extLst>
              <a:ext uri="{FF2B5EF4-FFF2-40B4-BE49-F238E27FC236}">
                <a16:creationId xmlns:a16="http://schemas.microsoft.com/office/drawing/2014/main" id="{76EB114B-3A03-477F-8643-76E12986DCDB}"/>
              </a:ext>
            </a:extLst>
          </p:cNvPr>
          <p:cNvSpPr/>
          <p:nvPr/>
        </p:nvSpPr>
        <p:spPr>
          <a:xfrm>
            <a:off x="8371191" y="6190596"/>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903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ECCC10A-2DF8-4860-8D93-6E2154A281A2}"/>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5</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137685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84F7E412-B28C-461E-850D-1DFCAF1024FD}"/>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sp>
        <p:nvSpPr>
          <p:cNvPr id="5" name="TextBox 4">
            <a:extLst>
              <a:ext uri="{FF2B5EF4-FFF2-40B4-BE49-F238E27FC236}">
                <a16:creationId xmlns:a16="http://schemas.microsoft.com/office/drawing/2014/main" id="{5A1FA416-32DB-40C8-9FB8-26D1A8936FF0}"/>
              </a:ext>
            </a:extLst>
          </p:cNvPr>
          <p:cNvSpPr txBox="1"/>
          <p:nvPr/>
        </p:nvSpPr>
        <p:spPr>
          <a:xfrm>
            <a:off x="226271" y="1228397"/>
            <a:ext cx="8691458" cy="4401205"/>
          </a:xfrm>
          <a:prstGeom prst="rect">
            <a:avLst/>
          </a:prstGeom>
          <a:noFill/>
        </p:spPr>
        <p:txBody>
          <a:bodyPr wrap="square" rtlCol="0">
            <a:spAutoFit/>
          </a:bodyPr>
          <a:lstStyle/>
          <a:p>
            <a:pPr algn="ctr"/>
            <a:r>
              <a:rPr lang="en-US" sz="5600" dirty="0">
                <a:ln w="3175">
                  <a:solidFill>
                    <a:schemeClr val="accent1">
                      <a:lumMod val="75000"/>
                    </a:schemeClr>
                  </a:solidFill>
                </a:ln>
                <a:solidFill>
                  <a:schemeClr val="bg1"/>
                </a:solidFill>
                <a:latin typeface="Arial Black" panose="020B0A04020102020204" pitchFamily="34" charset="0"/>
              </a:rPr>
              <a:t>With my whole heart I seek you; let me not wander from your commandments! </a:t>
            </a:r>
          </a:p>
          <a:p>
            <a:pPr algn="ctr"/>
            <a:r>
              <a:rPr lang="en-US" sz="5600" dirty="0">
                <a:ln w="3175">
                  <a:solidFill>
                    <a:schemeClr val="accent1">
                      <a:lumMod val="75000"/>
                    </a:schemeClr>
                  </a:solidFill>
                </a:ln>
                <a:solidFill>
                  <a:schemeClr val="bg1"/>
                </a:solidFill>
                <a:latin typeface="Arial Black" panose="020B0A04020102020204" pitchFamily="34" charset="0"/>
              </a:rPr>
              <a:t>Psalm 119:10</a:t>
            </a:r>
          </a:p>
        </p:txBody>
      </p:sp>
      <p:sp>
        <p:nvSpPr>
          <p:cNvPr id="6" name="Action Button: Go Forward or Next 5">
            <a:hlinkClick r:id="" action="ppaction://hlinkshowjump?jump=nextslide" highlightClick="1"/>
            <a:extLst>
              <a:ext uri="{FF2B5EF4-FFF2-40B4-BE49-F238E27FC236}">
                <a16:creationId xmlns:a16="http://schemas.microsoft.com/office/drawing/2014/main" id="{ACFA0BA8-B4EA-4239-A79D-75A515CE9EBE}"/>
              </a:ext>
            </a:extLst>
          </p:cNvPr>
          <p:cNvSpPr/>
          <p:nvPr/>
        </p:nvSpPr>
        <p:spPr>
          <a:xfrm>
            <a:off x="8208579" y="6095999"/>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710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E2AF333-B26C-4801-A310-C4BB5D2E767F}"/>
              </a:ext>
            </a:extLst>
          </p:cNvPr>
          <p:cNvPicPr>
            <a:picLocks noChangeAspect="1"/>
          </p:cNvPicPr>
          <p:nvPr/>
        </p:nvPicPr>
        <p:blipFill rotWithShape="1">
          <a:blip r:embed="rId3">
            <a:extLst>
              <a:ext uri="{28A0092B-C50C-407E-A947-70E740481C1C}">
                <a14:useLocalDpi xmlns:a14="http://schemas.microsoft.com/office/drawing/2010/main" val="0"/>
              </a:ext>
            </a:extLst>
          </a:blip>
          <a:srcRect l="16023"/>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3" y="2008727"/>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835636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707807C-0094-45D4-B6B9-C8120C186581}"/>
              </a:ext>
            </a:extLst>
          </p:cNvPr>
          <p:cNvPicPr>
            <a:picLocks noChangeAspect="1"/>
          </p:cNvPicPr>
          <p:nvPr/>
        </p:nvPicPr>
        <p:blipFill rotWithShape="1">
          <a:blip r:embed="rId2">
            <a:extLst>
              <a:ext uri="{28A0092B-C50C-407E-A947-70E740481C1C}">
                <a14:useLocalDpi xmlns:a14="http://schemas.microsoft.com/office/drawing/2010/main" val="0"/>
              </a:ext>
            </a:extLst>
          </a:blip>
          <a:srcRect l="16023"/>
          <a:stretch/>
        </p:blipFill>
        <p:spPr>
          <a:xfrm>
            <a:off x="0" y="0"/>
            <a:ext cx="9144000" cy="6858000"/>
          </a:xfrm>
          <a:prstGeom prst="rect">
            <a:avLst/>
          </a:prstGeom>
        </p:spPr>
      </p:pic>
      <p:sp>
        <p:nvSpPr>
          <p:cNvPr id="6" name="TextBox 5">
            <a:extLst>
              <a:ext uri="{FF2B5EF4-FFF2-40B4-BE49-F238E27FC236}">
                <a16:creationId xmlns:a16="http://schemas.microsoft.com/office/drawing/2014/main" id="{4CE5A7F7-34E1-4B1F-A477-0C5871266A8D}"/>
              </a:ext>
            </a:extLst>
          </p:cNvPr>
          <p:cNvSpPr txBox="1"/>
          <p:nvPr/>
        </p:nvSpPr>
        <p:spPr>
          <a:xfrm>
            <a:off x="257802" y="1228397"/>
            <a:ext cx="8628396" cy="4401205"/>
          </a:xfrm>
          <a:prstGeom prst="rect">
            <a:avLst/>
          </a:prstGeom>
          <a:noFill/>
        </p:spPr>
        <p:txBody>
          <a:bodyPr wrap="square" rtlCol="0">
            <a:spAutoFit/>
          </a:bodyPr>
          <a:lstStyle/>
          <a:p>
            <a:pPr algn="ctr"/>
            <a:r>
              <a:rPr lang="en-US" sz="5600" dirty="0">
                <a:ln w="3175">
                  <a:solidFill>
                    <a:srgbClr val="C9305A"/>
                  </a:solidFill>
                </a:ln>
                <a:solidFill>
                  <a:schemeClr val="bg1"/>
                </a:solidFill>
                <a:latin typeface="Arial Black" panose="020B0A04020102020204" pitchFamily="34" charset="0"/>
              </a:rPr>
              <a:t>With my whole heart I seek you; let me not wander from your commandments! </a:t>
            </a:r>
          </a:p>
          <a:p>
            <a:pPr algn="ctr"/>
            <a:r>
              <a:rPr lang="en-US" sz="5600" dirty="0">
                <a:ln w="3175">
                  <a:solidFill>
                    <a:srgbClr val="C9305A"/>
                  </a:solidFill>
                </a:ln>
                <a:solidFill>
                  <a:schemeClr val="bg1"/>
                </a:solidFill>
                <a:latin typeface="Arial Black" panose="020B0A04020102020204" pitchFamily="34" charset="0"/>
              </a:rPr>
              <a:t>Psalm 119:10</a:t>
            </a:r>
          </a:p>
        </p:txBody>
      </p:sp>
      <p:sp>
        <p:nvSpPr>
          <p:cNvPr id="8" name="Action Button: Go Forward or Next 7">
            <a:hlinkClick r:id="" action="ppaction://hlinkshowjump?jump=nextslide" highlightClick="1"/>
            <a:extLst>
              <a:ext uri="{FF2B5EF4-FFF2-40B4-BE49-F238E27FC236}">
                <a16:creationId xmlns:a16="http://schemas.microsoft.com/office/drawing/2014/main" id="{E30E3679-DD7D-421C-99AD-D6DC2B9350F5}"/>
              </a:ext>
            </a:extLst>
          </p:cNvPr>
          <p:cNvSpPr/>
          <p:nvPr/>
        </p:nvSpPr>
        <p:spPr>
          <a:xfrm>
            <a:off x="8371191" y="6190596"/>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855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02DDE5F-6DC9-4DF8-B375-4504907B8CC2}"/>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sp>
        <p:nvSpPr>
          <p:cNvPr id="3" name="TextBox 2">
            <a:extLst>
              <a:ext uri="{FF2B5EF4-FFF2-40B4-BE49-F238E27FC236}">
                <a16:creationId xmlns:a16="http://schemas.microsoft.com/office/drawing/2014/main" id="{A68E2DD6-9894-4833-B816-DFEA1ED5BEF7}"/>
              </a:ext>
            </a:extLst>
          </p:cNvPr>
          <p:cNvSpPr txBox="1"/>
          <p:nvPr/>
        </p:nvSpPr>
        <p:spPr>
          <a:xfrm>
            <a:off x="226271" y="1228397"/>
            <a:ext cx="8691458" cy="4401205"/>
          </a:xfrm>
          <a:prstGeom prst="rect">
            <a:avLst/>
          </a:prstGeom>
          <a:noFill/>
        </p:spPr>
        <p:txBody>
          <a:bodyPr wrap="square" rtlCol="0">
            <a:spAutoFit/>
          </a:bodyPr>
          <a:lstStyle/>
          <a:p>
            <a:pPr algn="ctr"/>
            <a:r>
              <a:rPr lang="en-US" sz="5600" dirty="0">
                <a:ln w="3175">
                  <a:solidFill>
                    <a:schemeClr val="accent1">
                      <a:lumMod val="75000"/>
                    </a:schemeClr>
                  </a:solidFill>
                </a:ln>
                <a:solidFill>
                  <a:schemeClr val="bg1"/>
                </a:solidFill>
                <a:latin typeface="Arial Black" panose="020B0A04020102020204" pitchFamily="34" charset="0"/>
              </a:rPr>
              <a:t>With my whole heart I seek you; let me not wander from your commandments! </a:t>
            </a:r>
          </a:p>
          <a:p>
            <a:pPr algn="ctr"/>
            <a:r>
              <a:rPr lang="en-US" sz="5600" dirty="0">
                <a:ln w="3175">
                  <a:solidFill>
                    <a:schemeClr val="accent1">
                      <a:lumMod val="75000"/>
                    </a:schemeClr>
                  </a:solidFill>
                </a:ln>
                <a:solidFill>
                  <a:schemeClr val="bg1"/>
                </a:solidFill>
                <a:latin typeface="Arial Black" panose="020B0A04020102020204" pitchFamily="34" charset="0"/>
              </a:rPr>
              <a:t>Psalm 119:10</a:t>
            </a:r>
          </a:p>
        </p:txBody>
      </p:sp>
      <p:sp>
        <p:nvSpPr>
          <p:cNvPr id="2" name="Action Button: Go Forward or Next 1">
            <a:hlinkClick r:id="" action="ppaction://hlinkshowjump?jump=nextslide" highlightClick="1"/>
            <a:extLst>
              <a:ext uri="{FF2B5EF4-FFF2-40B4-BE49-F238E27FC236}">
                <a16:creationId xmlns:a16="http://schemas.microsoft.com/office/drawing/2014/main" id="{73D59DDD-E229-4A42-8614-1F7961674336}"/>
              </a:ext>
            </a:extLst>
          </p:cNvPr>
          <p:cNvSpPr/>
          <p:nvPr/>
        </p:nvSpPr>
        <p:spPr>
          <a:xfrm>
            <a:off x="8402722" y="6285185"/>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428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rotWithShape="1">
          <a:blip r:embed="rId3">
            <a:extLst>
              <a:ext uri="{28A0092B-C50C-407E-A947-70E740481C1C}">
                <a14:useLocalDpi xmlns:a14="http://schemas.microsoft.com/office/drawing/2010/main" val="0"/>
              </a:ext>
            </a:extLst>
          </a:blip>
          <a:srcRect l="16023"/>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1</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01550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055718FC-30A1-4CEA-8707-9C4EC6AC79FA}"/>
              </a:ext>
            </a:extLst>
          </p:cNvPr>
          <p:cNvPicPr>
            <a:picLocks noChangeAspect="1"/>
          </p:cNvPicPr>
          <p:nvPr/>
        </p:nvPicPr>
        <p:blipFill rotWithShape="1">
          <a:blip r:embed="rId2">
            <a:extLst>
              <a:ext uri="{28A0092B-C50C-407E-A947-70E740481C1C}">
                <a14:useLocalDpi xmlns:a14="http://schemas.microsoft.com/office/drawing/2010/main" val="0"/>
              </a:ext>
            </a:extLst>
          </a:blip>
          <a:srcRect l="16023"/>
          <a:stretch/>
        </p:blipFill>
        <p:spPr>
          <a:xfrm>
            <a:off x="0" y="0"/>
            <a:ext cx="9144000" cy="6858000"/>
          </a:xfrm>
          <a:prstGeom prst="rect">
            <a:avLst/>
          </a:prstGeom>
        </p:spPr>
      </p:pic>
      <p:sp>
        <p:nvSpPr>
          <p:cNvPr id="5" name="TextBox 4">
            <a:extLst>
              <a:ext uri="{FF2B5EF4-FFF2-40B4-BE49-F238E27FC236}">
                <a16:creationId xmlns:a16="http://schemas.microsoft.com/office/drawing/2014/main" id="{3AA36EAA-FDC8-4F76-AF83-754DF0417CC5}"/>
              </a:ext>
            </a:extLst>
          </p:cNvPr>
          <p:cNvSpPr txBox="1"/>
          <p:nvPr/>
        </p:nvSpPr>
        <p:spPr>
          <a:xfrm>
            <a:off x="257802" y="1228397"/>
            <a:ext cx="8628396" cy="4401205"/>
          </a:xfrm>
          <a:prstGeom prst="rect">
            <a:avLst/>
          </a:prstGeom>
          <a:noFill/>
        </p:spPr>
        <p:txBody>
          <a:bodyPr wrap="square" rtlCol="0">
            <a:spAutoFit/>
          </a:bodyPr>
          <a:lstStyle/>
          <a:p>
            <a:pPr algn="ctr"/>
            <a:r>
              <a:rPr lang="en-US" sz="5600" dirty="0">
                <a:ln w="3175">
                  <a:solidFill>
                    <a:srgbClr val="C9305A"/>
                  </a:solidFill>
                </a:ln>
                <a:solidFill>
                  <a:schemeClr val="bg1"/>
                </a:solidFill>
                <a:latin typeface="Arial Black" panose="020B0A04020102020204" pitchFamily="34" charset="0"/>
              </a:rPr>
              <a:t>With my whole heart I seek you; let me not wander from your commandments! </a:t>
            </a:r>
          </a:p>
          <a:p>
            <a:pPr algn="ctr"/>
            <a:r>
              <a:rPr lang="en-US" sz="5600" dirty="0">
                <a:ln w="3175">
                  <a:solidFill>
                    <a:srgbClr val="C9305A"/>
                  </a:solidFill>
                </a:ln>
                <a:solidFill>
                  <a:schemeClr val="bg1"/>
                </a:solidFill>
                <a:latin typeface="Arial Black" panose="020B0A04020102020204" pitchFamily="34" charset="0"/>
              </a:rPr>
              <a:t>Psalm 119:10</a:t>
            </a:r>
          </a:p>
        </p:txBody>
      </p:sp>
      <p:sp>
        <p:nvSpPr>
          <p:cNvPr id="2" name="Action Button: Go Forward or Next 1">
            <a:hlinkClick r:id="" action="ppaction://hlinkshowjump?jump=nextslide" highlightClick="1"/>
            <a:extLst>
              <a:ext uri="{FF2B5EF4-FFF2-40B4-BE49-F238E27FC236}">
                <a16:creationId xmlns:a16="http://schemas.microsoft.com/office/drawing/2014/main" id="{4766F74C-0EE8-4008-A39C-2A510CFCBB43}"/>
              </a:ext>
            </a:extLst>
          </p:cNvPr>
          <p:cNvSpPr/>
          <p:nvPr/>
        </p:nvSpPr>
        <p:spPr>
          <a:xfrm>
            <a:off x="8371191" y="6264169"/>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032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934BF00-5487-4B46-A325-2E7D41887E29}"/>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4</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1393338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093C8F34-F61C-4DC7-864F-B2CD826FA77E}"/>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sp>
        <p:nvSpPr>
          <p:cNvPr id="5" name="TextBox 4">
            <a:extLst>
              <a:ext uri="{FF2B5EF4-FFF2-40B4-BE49-F238E27FC236}">
                <a16:creationId xmlns:a16="http://schemas.microsoft.com/office/drawing/2014/main" id="{F3EF8FC5-94D4-432E-A565-624291CEB6E6}"/>
              </a:ext>
            </a:extLst>
          </p:cNvPr>
          <p:cNvSpPr txBox="1"/>
          <p:nvPr/>
        </p:nvSpPr>
        <p:spPr>
          <a:xfrm>
            <a:off x="226271" y="1228397"/>
            <a:ext cx="8691458" cy="4401205"/>
          </a:xfrm>
          <a:prstGeom prst="rect">
            <a:avLst/>
          </a:prstGeom>
          <a:noFill/>
        </p:spPr>
        <p:txBody>
          <a:bodyPr wrap="square" rtlCol="0">
            <a:spAutoFit/>
          </a:bodyPr>
          <a:lstStyle/>
          <a:p>
            <a:pPr algn="ctr"/>
            <a:r>
              <a:rPr lang="en-US" sz="5600" dirty="0">
                <a:ln w="3175">
                  <a:solidFill>
                    <a:schemeClr val="accent1">
                      <a:lumMod val="75000"/>
                    </a:schemeClr>
                  </a:solidFill>
                </a:ln>
                <a:solidFill>
                  <a:schemeClr val="bg1"/>
                </a:solidFill>
                <a:latin typeface="Arial Black" panose="020B0A04020102020204" pitchFamily="34" charset="0"/>
              </a:rPr>
              <a:t>With my whole heart I seek you; let me not wander from your commandments! </a:t>
            </a:r>
          </a:p>
          <a:p>
            <a:pPr algn="ctr"/>
            <a:r>
              <a:rPr lang="en-US" sz="5600" dirty="0">
                <a:ln w="3175">
                  <a:solidFill>
                    <a:schemeClr val="accent1">
                      <a:lumMod val="75000"/>
                    </a:schemeClr>
                  </a:solidFill>
                </a:ln>
                <a:solidFill>
                  <a:schemeClr val="bg1"/>
                </a:solidFill>
                <a:latin typeface="Arial Black" panose="020B0A04020102020204" pitchFamily="34" charset="0"/>
              </a:rPr>
              <a:t>Psalm 119:10</a:t>
            </a:r>
          </a:p>
        </p:txBody>
      </p:sp>
      <p:sp>
        <p:nvSpPr>
          <p:cNvPr id="8" name="Action Button: Go Forward or Next 7">
            <a:hlinkClick r:id="" action="ppaction://hlinkshowjump?jump=nextslide" highlightClick="1"/>
            <a:extLst>
              <a:ext uri="{FF2B5EF4-FFF2-40B4-BE49-F238E27FC236}">
                <a16:creationId xmlns:a16="http://schemas.microsoft.com/office/drawing/2014/main" id="{F9D04A85-53BC-4938-8AE3-EE5BB95D8662}"/>
              </a:ext>
            </a:extLst>
          </p:cNvPr>
          <p:cNvSpPr/>
          <p:nvPr/>
        </p:nvSpPr>
        <p:spPr>
          <a:xfrm>
            <a:off x="8402722" y="6243143"/>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153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DD03E5F3-E700-450C-9205-B22A25D3F876}"/>
              </a:ext>
            </a:extLst>
          </p:cNvPr>
          <p:cNvPicPr>
            <a:picLocks noChangeAspect="1"/>
          </p:cNvPicPr>
          <p:nvPr/>
        </p:nvPicPr>
        <p:blipFill rotWithShape="1">
          <a:blip r:embed="rId3">
            <a:extLst>
              <a:ext uri="{28A0092B-C50C-407E-A947-70E740481C1C}">
                <a14:useLocalDpi xmlns:a14="http://schemas.microsoft.com/office/drawing/2010/main" val="0"/>
              </a:ext>
            </a:extLst>
          </a:blip>
          <a:srcRect l="16023"/>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1730483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BE9C0F0-DB33-4952-9B8D-47A7A9075AEE}"/>
              </a:ext>
            </a:extLst>
          </p:cNvPr>
          <p:cNvPicPr>
            <a:picLocks noChangeAspect="1"/>
          </p:cNvPicPr>
          <p:nvPr/>
        </p:nvPicPr>
        <p:blipFill rotWithShape="1">
          <a:blip r:embed="rId2">
            <a:extLst>
              <a:ext uri="{28A0092B-C50C-407E-A947-70E740481C1C}">
                <a14:useLocalDpi xmlns:a14="http://schemas.microsoft.com/office/drawing/2010/main" val="0"/>
              </a:ext>
            </a:extLst>
          </a:blip>
          <a:srcRect l="16023"/>
          <a:stretch/>
        </p:blipFill>
        <p:spPr>
          <a:xfrm>
            <a:off x="0" y="0"/>
            <a:ext cx="9144000" cy="6858000"/>
          </a:xfrm>
          <a:prstGeom prst="rect">
            <a:avLst/>
          </a:prstGeom>
        </p:spPr>
      </p:pic>
      <p:sp>
        <p:nvSpPr>
          <p:cNvPr id="6" name="TextBox 5">
            <a:extLst>
              <a:ext uri="{FF2B5EF4-FFF2-40B4-BE49-F238E27FC236}">
                <a16:creationId xmlns:a16="http://schemas.microsoft.com/office/drawing/2014/main" id="{B937AFEB-9E02-4B26-AEB2-289097A4D99E}"/>
              </a:ext>
            </a:extLst>
          </p:cNvPr>
          <p:cNvSpPr txBox="1"/>
          <p:nvPr/>
        </p:nvSpPr>
        <p:spPr>
          <a:xfrm>
            <a:off x="257802" y="1228397"/>
            <a:ext cx="8628396" cy="4401205"/>
          </a:xfrm>
          <a:prstGeom prst="rect">
            <a:avLst/>
          </a:prstGeom>
          <a:noFill/>
        </p:spPr>
        <p:txBody>
          <a:bodyPr wrap="square" rtlCol="0">
            <a:spAutoFit/>
          </a:bodyPr>
          <a:lstStyle/>
          <a:p>
            <a:pPr algn="ctr"/>
            <a:r>
              <a:rPr lang="en-US" sz="5600" dirty="0">
                <a:ln w="3175">
                  <a:solidFill>
                    <a:srgbClr val="C9305A"/>
                  </a:solidFill>
                </a:ln>
                <a:solidFill>
                  <a:schemeClr val="bg1"/>
                </a:solidFill>
                <a:latin typeface="Arial Black" panose="020B0A04020102020204" pitchFamily="34" charset="0"/>
              </a:rPr>
              <a:t>With my whole heart I seek you; let me not wander from your commandments! </a:t>
            </a:r>
          </a:p>
          <a:p>
            <a:pPr algn="ctr"/>
            <a:r>
              <a:rPr lang="en-US" sz="5600" dirty="0">
                <a:ln w="3175">
                  <a:solidFill>
                    <a:srgbClr val="C9305A"/>
                  </a:solidFill>
                </a:ln>
                <a:solidFill>
                  <a:schemeClr val="bg1"/>
                </a:solidFill>
                <a:latin typeface="Arial Black" panose="020B0A04020102020204" pitchFamily="34" charset="0"/>
              </a:rPr>
              <a:t>Psalm 119:10</a:t>
            </a:r>
          </a:p>
        </p:txBody>
      </p:sp>
      <p:sp>
        <p:nvSpPr>
          <p:cNvPr id="7" name="Action Button: Go Forward or Next 6">
            <a:hlinkClick r:id="" action="ppaction://hlinkshowjump?jump=nextslide" highlightClick="1"/>
            <a:extLst>
              <a:ext uri="{FF2B5EF4-FFF2-40B4-BE49-F238E27FC236}">
                <a16:creationId xmlns:a16="http://schemas.microsoft.com/office/drawing/2014/main" id="{0BFC1CB9-D8DC-42F6-B798-B263A222FEAF}"/>
              </a:ext>
            </a:extLst>
          </p:cNvPr>
          <p:cNvSpPr/>
          <p:nvPr/>
        </p:nvSpPr>
        <p:spPr>
          <a:xfrm>
            <a:off x="8371191" y="6201106"/>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868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D683470-9B8D-4A95-87E2-3E227D42EC06}"/>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3</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699522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1649</TotalTime>
  <Words>271</Words>
  <Application>Microsoft Office PowerPoint</Application>
  <PresentationFormat>On-screen Show (4:3)</PresentationFormat>
  <Paragraphs>41</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Amasis MT Pro Black</vt:lpstr>
      <vt:lpstr>Arial</vt:lpstr>
      <vt:lpstr>Arial Black</vt:lpstr>
      <vt:lpstr>Calibri</vt:lpstr>
      <vt:lpstr>Calibri Light</vt:lpstr>
      <vt:lpstr>MinionPro-It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Pemberton</dc:creator>
  <cp:lastModifiedBy>Zoe York</cp:lastModifiedBy>
  <cp:revision>17</cp:revision>
  <dcterms:created xsi:type="dcterms:W3CDTF">2021-10-26T19:47:53Z</dcterms:created>
  <dcterms:modified xsi:type="dcterms:W3CDTF">2022-05-03T15:58:35Z</dcterms:modified>
</cp:coreProperties>
</file>