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8" r:id="rId4"/>
    <p:sldId id="259" r:id="rId5"/>
    <p:sldId id="269" r:id="rId6"/>
    <p:sldId id="270" r:id="rId7"/>
    <p:sldId id="271" r:id="rId8"/>
    <p:sldId id="272" r:id="rId9"/>
    <p:sldId id="277" r:id="rId10"/>
    <p:sldId id="274" r:id="rId11"/>
    <p:sldId id="275" r:id="rId12"/>
    <p:sldId id="276" r:id="rId13"/>
    <p:sldId id="273" r:id="rId14"/>
    <p:sldId id="278"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4" autoAdjust="0"/>
    <p:restoredTop sz="87097" autoAdjust="0"/>
  </p:normalViewPr>
  <p:slideViewPr>
    <p:cSldViewPr snapToGrid="0">
      <p:cViewPr varScale="1">
        <p:scale>
          <a:sx n="75" d="100"/>
          <a:sy n="75" d="100"/>
        </p:scale>
        <p:origin x="106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9399E-D837-4773-B5AA-2CEA53993749}"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FDB3-3657-4873-9F4D-18D04C891FC3}" type="slidenum">
              <a:rPr lang="en-US" smtClean="0"/>
              <a:t>‹#›</a:t>
            </a:fld>
            <a:endParaRPr lang="en-US"/>
          </a:p>
        </p:txBody>
      </p:sp>
    </p:spTree>
    <p:extLst>
      <p:ext uri="{BB962C8B-B14F-4D97-AF65-F5344CB8AC3E}">
        <p14:creationId xmlns:p14="http://schemas.microsoft.com/office/powerpoint/2010/main" val="416153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Instructions: </a:t>
            </a:r>
            <a:r>
              <a:rPr lang="en-US" sz="1200" b="0" i="0" u="none" strike="noStrike" baseline="0" dirty="0">
                <a:latin typeface="MinionPro-It"/>
              </a:rPr>
              <a:t>Divide the children into teams and have each team choose a “champion” to represent their team at the front of the room. Have each champion guess a number between one and five. Click on the heart to reveal the number. The child whose guess is closest wins, and his team says the verse while the other team shouts the reference before and after the verse. Click on the number to advance to the </a:t>
            </a:r>
            <a:r>
              <a:rPr lang="en-US" sz="1200" b="0" i="0" u="none" strike="noStrike" baseline="0">
                <a:latin typeface="MinionPro-It"/>
              </a:rPr>
              <a:t>verse slide, </a:t>
            </a:r>
            <a:r>
              <a:rPr lang="en-US" sz="1200" b="0" i="0" u="none" strike="noStrike" baseline="0" dirty="0">
                <a:latin typeface="MinionPro-It"/>
              </a:rPr>
              <a:t>then click on the arrow in </a:t>
            </a:r>
            <a:r>
              <a:rPr lang="en-US" sz="1200" b="0" i="0" u="none" strike="noStrike" baseline="0">
                <a:latin typeface="MinionPro-It"/>
              </a:rPr>
              <a:t>the bottom </a:t>
            </a:r>
            <a:r>
              <a:rPr lang="en-US" sz="1200" b="0" i="0" u="none" strike="noStrike" baseline="0" dirty="0">
                <a:latin typeface="MinionPro-It"/>
              </a:rPr>
              <a:t>right corner to advance to a new heart slide.</a:t>
            </a:r>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a:t>
            </a:fld>
            <a:endParaRPr lang="en-US"/>
          </a:p>
        </p:txBody>
      </p:sp>
    </p:spTree>
    <p:extLst>
      <p:ext uri="{BB962C8B-B14F-4D97-AF65-F5344CB8AC3E}">
        <p14:creationId xmlns:p14="http://schemas.microsoft.com/office/powerpoint/2010/main" val="40928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3</a:t>
            </a:fld>
            <a:endParaRPr lang="en-US"/>
          </a:p>
        </p:txBody>
      </p:sp>
    </p:spTree>
    <p:extLst>
      <p:ext uri="{BB962C8B-B14F-4D97-AF65-F5344CB8AC3E}">
        <p14:creationId xmlns:p14="http://schemas.microsoft.com/office/powerpoint/2010/main" val="235024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5</a:t>
            </a:fld>
            <a:endParaRPr lang="en-US"/>
          </a:p>
        </p:txBody>
      </p:sp>
    </p:spTree>
    <p:extLst>
      <p:ext uri="{BB962C8B-B14F-4D97-AF65-F5344CB8AC3E}">
        <p14:creationId xmlns:p14="http://schemas.microsoft.com/office/powerpoint/2010/main" val="371898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7</a:t>
            </a:fld>
            <a:endParaRPr lang="en-US"/>
          </a:p>
        </p:txBody>
      </p:sp>
    </p:spTree>
    <p:extLst>
      <p:ext uri="{BB962C8B-B14F-4D97-AF65-F5344CB8AC3E}">
        <p14:creationId xmlns:p14="http://schemas.microsoft.com/office/powerpoint/2010/main" val="115460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9</a:t>
            </a:fld>
            <a:endParaRPr lang="en-US"/>
          </a:p>
        </p:txBody>
      </p:sp>
    </p:spTree>
    <p:extLst>
      <p:ext uri="{BB962C8B-B14F-4D97-AF65-F5344CB8AC3E}">
        <p14:creationId xmlns:p14="http://schemas.microsoft.com/office/powerpoint/2010/main" val="13277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11</a:t>
            </a:fld>
            <a:endParaRPr lang="en-US"/>
          </a:p>
        </p:txBody>
      </p:sp>
    </p:spTree>
    <p:extLst>
      <p:ext uri="{BB962C8B-B14F-4D97-AF65-F5344CB8AC3E}">
        <p14:creationId xmlns:p14="http://schemas.microsoft.com/office/powerpoint/2010/main" val="20691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13</a:t>
            </a:fld>
            <a:endParaRPr lang="en-US"/>
          </a:p>
        </p:txBody>
      </p:sp>
    </p:spTree>
    <p:extLst>
      <p:ext uri="{BB962C8B-B14F-4D97-AF65-F5344CB8AC3E}">
        <p14:creationId xmlns:p14="http://schemas.microsoft.com/office/powerpoint/2010/main" val="339905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15</a:t>
            </a:fld>
            <a:endParaRPr lang="en-US"/>
          </a:p>
        </p:txBody>
      </p:sp>
    </p:spTree>
    <p:extLst>
      <p:ext uri="{BB962C8B-B14F-4D97-AF65-F5344CB8AC3E}">
        <p14:creationId xmlns:p14="http://schemas.microsoft.com/office/powerpoint/2010/main" val="42597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7401-1081-4E6A-BFCB-E0A6F8204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0670D3-F4E0-4D34-AEE4-645BA82BC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05AF5-012C-4580-9E65-36D7730BA4C3}"/>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7C3C2D46-78EA-4408-A293-C89D200D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0DD6-67E0-4617-A8C9-6DB3453CFE1B}"/>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9728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2E8B-0D0E-4253-AE23-74D8B5AB6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8661C-3885-4643-81AA-AEE6A98AF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57519-9DC6-492A-9679-5439F90F08DB}"/>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D82305A9-FB24-44C0-9864-F64F65786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5C502-0C9A-4117-8E24-8FF035175AE5}"/>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3421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FDF89-1032-4FE3-83D6-597F7C4173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B782D-C0E8-4197-A66A-D1583ED0F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0BD3F-6606-4ABE-BC8B-1021D0AF1412}"/>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95E07D0B-A229-4078-B988-4147A4977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1A317-D7CB-4EBC-A358-624C091AADAA}"/>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230695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07D6-BB7E-44AB-9D20-8E613416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44B48-88B8-42C7-B297-513D0AC4B6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8E554-333B-4050-B1F2-D5C9B52893AC}"/>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D1E99622-1B0F-4404-988B-AD868A6D8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B4937-FB81-45CB-AE28-E49DCBABBBED}"/>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428791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C6EB-3E3F-4C27-8747-8A405E546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17AF0-7F77-4AEE-A997-B80F769B8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0CAF2-E405-493A-BBC4-FEA72B269BB3}"/>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818EED7C-2BBD-43F3-AF9D-201A452F3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11D1F-81B8-4BCB-AA25-9F0F389D54E7}"/>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79404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4422-791C-4D4D-AD8A-701166A7E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36542-A994-4B83-83A8-108EA8476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5F349-9DFD-406D-BF30-23C42F389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530A9-1AB8-4276-B5C1-857133991DD3}"/>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a:extLst>
              <a:ext uri="{FF2B5EF4-FFF2-40B4-BE49-F238E27FC236}">
                <a16:creationId xmlns:a16="http://schemas.microsoft.com/office/drawing/2014/main" id="{30B1C588-6B0D-4C13-A379-064410D48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96B1C-FC27-4338-A5FC-BFC4C9FD8969}"/>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939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5365-9F66-47F8-ACC2-BC34F812F7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7E2D5-3B81-42CA-90B2-12AF89D9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A33DA-B121-434C-9AD3-515CE05D0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94EED-2B4E-431E-9D91-B85843517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D07E2-D4AC-4FFB-93E4-60DF24871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47568-F77A-4D8E-A4A5-075335C85056}"/>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8" name="Footer Placeholder 7">
            <a:extLst>
              <a:ext uri="{FF2B5EF4-FFF2-40B4-BE49-F238E27FC236}">
                <a16:creationId xmlns:a16="http://schemas.microsoft.com/office/drawing/2014/main" id="{B23D7308-C0AC-46C3-952A-EA4A03ADF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000943-C221-4ADA-9080-E8AA6DE68A3C}"/>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64352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6AD8-9959-482B-95A9-B6111246D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DF737C-1E12-4606-8AE2-E9E1E1C7865E}"/>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4" name="Footer Placeholder 3">
            <a:extLst>
              <a:ext uri="{FF2B5EF4-FFF2-40B4-BE49-F238E27FC236}">
                <a16:creationId xmlns:a16="http://schemas.microsoft.com/office/drawing/2014/main" id="{54D83104-E910-4D49-B1AF-787A0664B6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C5CF04-7C8A-4CC6-90AA-68C100DE4A49}"/>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47261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6DA23-2C03-4052-A10A-D98A95ED6C6F}"/>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3" name="Footer Placeholder 2">
            <a:extLst>
              <a:ext uri="{FF2B5EF4-FFF2-40B4-BE49-F238E27FC236}">
                <a16:creationId xmlns:a16="http://schemas.microsoft.com/office/drawing/2014/main" id="{33DDD00E-A9B0-4671-84C6-E9E0A9992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21F4A-44C7-419F-B2DE-6C94F67695AA}"/>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9180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2C27-C292-4234-9A24-B504EF82C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C6F989-639C-433C-B92B-9EAAB514A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9B50C-327A-4360-A9F7-A1841E686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EA433-4184-4096-A687-5C4875A50FD5}"/>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a:extLst>
              <a:ext uri="{FF2B5EF4-FFF2-40B4-BE49-F238E27FC236}">
                <a16:creationId xmlns:a16="http://schemas.microsoft.com/office/drawing/2014/main" id="{2B96E76F-B643-4CE6-8BE9-F4D399E32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BF0FD-4D4D-46A1-9C67-90731CD626BB}"/>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6101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76CD-B576-4EF5-817C-76BFEA68C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8118A-0F6B-4363-84DA-FE22A270C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4E029-6657-431A-BE69-DFD570458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89576-AEB0-4FE0-AF8C-A001C6FF4ADA}"/>
              </a:ext>
            </a:extLst>
          </p:cNvPr>
          <p:cNvSpPr>
            <a:spLocks noGrp="1"/>
          </p:cNvSpPr>
          <p:nvPr>
            <p:ph type="dt" sz="half" idx="10"/>
          </p:nvPr>
        </p:nvSpPr>
        <p:spPr/>
        <p:txBody>
          <a:bodyPr/>
          <a:lstStyle/>
          <a:p>
            <a:fld id="{9ABA6A59-6B52-4205-9B30-C588F9F933EB}" type="datetimeFigureOut">
              <a:rPr lang="en-US" smtClean="0"/>
              <a:t>5/3/2022</a:t>
            </a:fld>
            <a:endParaRPr lang="en-US"/>
          </a:p>
        </p:txBody>
      </p:sp>
      <p:sp>
        <p:nvSpPr>
          <p:cNvPr id="6" name="Footer Placeholder 5">
            <a:extLst>
              <a:ext uri="{FF2B5EF4-FFF2-40B4-BE49-F238E27FC236}">
                <a16:creationId xmlns:a16="http://schemas.microsoft.com/office/drawing/2014/main" id="{261ECFB4-72D3-403C-9BEA-D79B0D11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E6F54-7E43-4A67-9C7B-634894D7E7B3}"/>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44797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2BA0-68C4-454A-AAA0-952DB37C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4FD58-C381-4322-9609-2E1026C60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CF0CE-D8D4-4AB7-8114-D69989CC9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6A59-6B52-4205-9B30-C588F9F933EB}" type="datetimeFigureOut">
              <a:rPr lang="en-US" smtClean="0"/>
              <a:t>5/3/2022</a:t>
            </a:fld>
            <a:endParaRPr lang="en-US"/>
          </a:p>
        </p:txBody>
      </p:sp>
      <p:sp>
        <p:nvSpPr>
          <p:cNvPr id="5" name="Footer Placeholder 4">
            <a:extLst>
              <a:ext uri="{FF2B5EF4-FFF2-40B4-BE49-F238E27FC236}">
                <a16:creationId xmlns:a16="http://schemas.microsoft.com/office/drawing/2014/main" id="{231248BF-FE2D-4A6D-B124-90349B74E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BBBD6-0051-40EA-BE91-3CA1CC64D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3F2BE-8584-4369-BA17-4BBC5E57DF7E}" type="slidenum">
              <a:rPr lang="en-US" smtClean="0"/>
              <a:t>‹#›</a:t>
            </a:fld>
            <a:endParaRPr lang="en-US"/>
          </a:p>
        </p:txBody>
      </p:sp>
    </p:spTree>
    <p:extLst>
      <p:ext uri="{BB962C8B-B14F-4D97-AF65-F5344CB8AC3E}">
        <p14:creationId xmlns:p14="http://schemas.microsoft.com/office/powerpoint/2010/main" val="152482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474518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chemeClr val="accent1">
                      <a:lumMod val="75000"/>
                    </a:schemeClr>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3C1EBDDA-368A-4732-A8E2-4159D49AD2DA}"/>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7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74499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4B50A56E-03D3-4E62-A9A7-AD473255739C}"/>
              </a:ext>
            </a:extLst>
          </p:cNvPr>
          <p:cNvSpPr/>
          <p:nvPr/>
        </p:nvSpPr>
        <p:spPr>
          <a:xfrm>
            <a:off x="11471730" y="6285190"/>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903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5</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13768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chemeClr val="accent1">
                      <a:lumMod val="75000"/>
                    </a:schemeClr>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E7593E32-3CF1-4494-B5D6-034B3E50AD74}"/>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10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835636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6AA40305-7B3A-4328-A65A-E806502E56D0}"/>
              </a:ext>
            </a:extLst>
          </p:cNvPr>
          <p:cNvSpPr/>
          <p:nvPr/>
        </p:nvSpPr>
        <p:spPr>
          <a:xfrm>
            <a:off x="11471730" y="6337741"/>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85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1022"/>
            <a:ext cx="12192000" cy="6879022"/>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chemeClr val="accent1">
                      <a:lumMod val="75000"/>
                    </a:schemeClr>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DDDF5B39-2EE3-4A9A-A28E-2E11B6DCD95A}"/>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42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1</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01550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7FD86FE9-E10B-48B2-8042-521DAF627A9D}"/>
              </a:ext>
            </a:extLst>
          </p:cNvPr>
          <p:cNvSpPr/>
          <p:nvPr/>
        </p:nvSpPr>
        <p:spPr>
          <a:xfrm>
            <a:off x="11471730" y="6306211"/>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32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4</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39333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chemeClr val="accent1">
                      <a:lumMod val="75000"/>
                    </a:schemeClr>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chemeClr val="accent1">
                      <a:lumMod val="75000"/>
                    </a:schemeClr>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CD0BFF51-0679-45B8-8EC0-53E8EEE67D58}"/>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153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730483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557645" y="612844"/>
            <a:ext cx="11076709" cy="5632311"/>
          </a:xfrm>
          <a:prstGeom prst="rect">
            <a:avLst/>
          </a:prstGeom>
          <a:noFill/>
        </p:spPr>
        <p:txBody>
          <a:bodyPr wrap="square" rtlCol="0">
            <a:spAutoFit/>
          </a:bodyPr>
          <a:lstStyle/>
          <a:p>
            <a:pPr algn="ctr"/>
            <a:r>
              <a:rPr lang="en-US" sz="7200" dirty="0">
                <a:ln w="3175">
                  <a:solidFill>
                    <a:srgbClr val="C9305A"/>
                  </a:solidFill>
                </a:ln>
                <a:solidFill>
                  <a:schemeClr val="bg1"/>
                </a:solidFill>
                <a:latin typeface="Arial Black" panose="020B0A04020102020204" pitchFamily="34" charset="0"/>
              </a:rPr>
              <a:t>With my whole heart I seek you; let me not wander from your commandments! </a:t>
            </a:r>
          </a:p>
          <a:p>
            <a:pPr algn="ctr"/>
            <a:r>
              <a:rPr lang="en-US" sz="72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C0FD5310-3F69-438D-95A4-0D86AA881DA6}"/>
              </a:ext>
            </a:extLst>
          </p:cNvPr>
          <p:cNvSpPr/>
          <p:nvPr/>
        </p:nvSpPr>
        <p:spPr>
          <a:xfrm>
            <a:off x="11471730" y="6285190"/>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868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699522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271</Words>
  <Application>Microsoft Office PowerPoint</Application>
  <PresentationFormat>Widescreen</PresentationFormat>
  <Paragraphs>41</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Amasis MT Pro Black</vt:lpstr>
      <vt:lpstr>Arial</vt:lpstr>
      <vt:lpstr>Arial Black</vt:lpstr>
      <vt:lpstr>Calibri</vt:lpstr>
      <vt:lpstr>Calibri Light</vt:lpstr>
      <vt:lpstr>MinionPro-It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Pemberton</dc:creator>
  <cp:lastModifiedBy>Zoe York</cp:lastModifiedBy>
  <cp:revision>15</cp:revision>
  <dcterms:created xsi:type="dcterms:W3CDTF">2021-10-26T19:47:53Z</dcterms:created>
  <dcterms:modified xsi:type="dcterms:W3CDTF">2022-05-03T16:00:06Z</dcterms:modified>
</cp:coreProperties>
</file>