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sldIdLst>
    <p:sldId id="256" r:id="rId3"/>
    <p:sldId id="284" r:id="rId4"/>
    <p:sldId id="259" r:id="rId5"/>
    <p:sldId id="257" r:id="rId6"/>
    <p:sldId id="277" r:id="rId7"/>
    <p:sldId id="266" r:id="rId8"/>
    <p:sldId id="269" r:id="rId9"/>
    <p:sldId id="267" r:id="rId10"/>
    <p:sldId id="293" r:id="rId11"/>
    <p:sldId id="288" r:id="rId12"/>
    <p:sldId id="273" r:id="rId13"/>
    <p:sldId id="294" r:id="rId14"/>
    <p:sldId id="289" r:id="rId15"/>
    <p:sldId id="295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46" y="-3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BD0787-AC39-4948-9CC9-DB64246E4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8D47B0-3EA5-4B7E-9514-80CDF88D96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E27149-3727-4609-9444-AF939FE23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5F4E6-DBD3-4481-9BF7-D5D361B2E7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57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64E9E0-0C91-46C9-8970-C2223AF13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2538CF-DC66-4573-B662-007E76A37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9E7A1E-F3C0-45F9-8D92-D9849768D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D7ACB-219D-4522-B3B1-C6E79AD4B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47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3DD574-5342-471C-9337-C4C151D878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1C6303-E405-4846-9AF8-B9532B607E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7BCCE3-7D6E-4857-8FA0-B5141A6098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D0C36-5C15-47A9-BE76-3526BC28C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282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33B2A-3D50-4456-A41B-58F0BA80F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166604-6FD9-4AAC-9A36-1201E3CA4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877D6D-9AEA-4846-B46E-E95DB4BA98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D6DB-819B-426A-AB5A-3A1AA3502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832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13F2B-378A-4DA9-A582-91EC56BB71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DBB27F-5C25-42A2-8D06-91C1EAE641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83E112-ABB6-4BFF-A9B0-B05357971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878DE-238B-48BE-B9CF-B99CD2FD0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32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B108C4-B497-4E9A-BA35-827690C00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FE1D9F-9AD3-4C9E-9B17-EA8BF38196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A2A21E-7871-437A-A158-4E3382477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27FA9-1E1B-4D31-A597-F76254E44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735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490E-56C6-4A54-B00C-CD1157A5B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C3E95-03C8-4716-BE96-006477D14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D2FCF-7513-42DE-95E9-531CEC8058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43117-0938-4F6D-B337-20248FD50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256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83B424-0BE8-43F6-B0E1-1CBFCC9456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3DAA65-8938-44EC-BF26-B4E5ACCB0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B14F76-2BF2-4B55-A94E-635E1F7B55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71B6B-1D4E-4CCD-8C4E-A0E7CF4D52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106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DEFC34-8682-4F2C-9C95-8647EBF913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6C2C9D-1F42-403C-ABFE-B33BBD1E52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1A7686-A787-43AD-8B11-161E7420A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58589-F057-4BCB-8C33-7FC1FB4CA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1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41A660-BA57-4E25-A476-4344603AE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21B7D-0C2B-486B-8DD6-E05C4C9D7A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96704F9-D1A6-4556-97C0-D2CEC109D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113DC-CBE1-40B4-8731-DFDAD148F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505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332A3-65F6-4E04-A23E-2083C59FF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B1208-5668-4B9F-9FC9-22CDE8F54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978637-46F0-442B-9DCC-A0A0F561C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2BB05-CB49-4CF8-8F97-590489DF75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21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7B1FAB-6BE4-4BF5-8D9E-A593F92EF2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1C16FE-363A-450A-86C2-682334AD8B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C17AB0-163C-4DC9-AF0C-D7E5D7C478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0A930-D700-4020-97EF-C12BFC0ABE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188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366081-EB29-4BE2-8B4C-5E8985FEE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CD109-AD2E-46E4-9BF6-7359029205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33E907-6F07-4827-A961-E5EC7E401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A9BE4-11EB-463C-9358-3419A691A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608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4FB695-CA82-4EEE-813C-7CD9589CFB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E171B-ADA7-49B4-9F3B-B76FEE452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ADB15B-7646-447B-BE54-B4D95494E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4947D-298D-4A82-A89B-759CFE1AD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245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185760-C44B-4958-9DCE-BF331438D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AC5F7A-5D64-48BC-A8A2-40E02B1F4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1266EC-99C1-428D-8001-599EC96D08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A4188-2668-4121-9965-9BEA27EF3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1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16C6F2-59A2-4A2E-BB53-E2F340ED90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F5121C-41F8-4F5A-BEC9-79CD50C6F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76C1A0-3961-418F-AF63-E8031958A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E3F26-0089-4737-B8FE-BAA5FE321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56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040E05-9C4C-4BE7-976E-DEE02AC595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193847-DD41-4279-9F99-AC382E34F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4FFED-1927-42CB-B49D-E9F020F88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C61DF-E02E-4809-A85C-BF0BF30A6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8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1C912A-299C-4801-98AD-BE822F8D43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383526-0018-4A11-9FBE-576A4A2AEA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D501F2-8538-43DC-A19C-CBCA96233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E983F-CC95-4D70-AB4A-15043CECE6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17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1AA61E-15CF-4802-877C-677B9D3CF1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176EBAC-0BF6-420D-800E-FB5556E90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F3319F-5A46-4423-928B-A9DC0433D2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11C37-C897-4120-981C-17F6C42EDC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27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2A88DA-F972-477E-BD1C-F1B94F3AA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978E1C-1BC8-4909-A030-575436863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D6D347-C8A9-4852-9D7C-F52E984CCC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9BAC1-8C64-46EB-AB08-527DF21D61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02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8DC69-D464-4EA6-8B47-FA6FB5D3F7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1AE513-7F31-4C6D-8811-21CB76A54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785072-7436-4685-B176-3224AD60E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FFF13-74EC-4648-B4CB-BD2260304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34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93B403-63E1-4523-AABD-E58A18894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4801A4-EACE-448F-B953-D25A6B9D8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BFE0F3-7962-4320-9043-64EEEB050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9115B-0314-4ED9-B30B-E7937600F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80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A950FC6-00B3-464E-8263-1123A9A53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4DBD6C-3202-444E-881B-2FD6615AF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EBA2B3-63ED-4FF5-8FFF-6FFB945717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738B8E5-3BCA-4C52-B370-D470899B3F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F77B2D-F2F7-4E17-934F-A2D0CB709E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189EB256-1BCC-4BAB-902D-E0457982ACD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1BEE3B-EF80-4719-8E10-5737F7B40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469741-A3AC-4AE7-898F-600607A7C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2F31F5D-632A-4938-8A08-B2F92CE565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FBB8BE-36CF-4B1E-98C8-E50F0778C3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B089C48-79FF-4154-A829-07206AA7E1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0884ADE1-6A20-4FA9-AF2B-37270C709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3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672BDAE1-B973-44D5-991A-61FC873A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>
            <a:extLst>
              <a:ext uri="{FF2B5EF4-FFF2-40B4-BE49-F238E27FC236}">
                <a16:creationId xmlns:a16="http://schemas.microsoft.com/office/drawing/2014/main" id="{588C21D2-B0F2-41A7-B573-A6BEEE07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3113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701FE371-E047-419A-8A2B-C73CD351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EBAEC66A-CB31-444D-A815-E54362BF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3944A-927A-4564-9D5E-CB85D3ECC1BD}"/>
              </a:ext>
            </a:extLst>
          </p:cNvPr>
          <p:cNvSpPr txBox="1"/>
          <p:nvPr/>
        </p:nvSpPr>
        <p:spPr>
          <a:xfrm>
            <a:off x="-381000" y="15240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 is the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Champion!</a:t>
            </a:r>
          </a:p>
        </p:txBody>
      </p:sp>
    </p:spTree>
    <p:extLst>
      <p:ext uri="{BB962C8B-B14F-4D97-AF65-F5344CB8AC3E}">
        <p14:creationId xmlns:p14="http://schemas.microsoft.com/office/powerpoint/2010/main" val="25089725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701FE371-E047-419A-8A2B-C73CD351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40063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EBAEC66A-CB31-444D-A815-E54362BF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3944A-927A-4564-9D5E-CB85D3ECC1BD}"/>
              </a:ext>
            </a:extLst>
          </p:cNvPr>
          <p:cNvSpPr txBox="1"/>
          <p:nvPr/>
        </p:nvSpPr>
        <p:spPr>
          <a:xfrm>
            <a:off x="-381000" y="15240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 is the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Champion!</a:t>
            </a:r>
          </a:p>
        </p:txBody>
      </p:sp>
    </p:spTree>
    <p:extLst>
      <p:ext uri="{BB962C8B-B14F-4D97-AF65-F5344CB8AC3E}">
        <p14:creationId xmlns:p14="http://schemas.microsoft.com/office/powerpoint/2010/main" val="36912554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2F925F2D-32B7-4714-9F62-5672E3E3E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234" t="44326" r="20656"/>
          <a:stretch/>
        </p:blipFill>
        <p:spPr>
          <a:xfrm>
            <a:off x="-312178" y="-167641"/>
            <a:ext cx="9989578" cy="7178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B183F-F5DB-3945-817D-DB3FBB859012}"/>
              </a:ext>
            </a:extLst>
          </p:cNvPr>
          <p:cNvSpPr txBox="1"/>
          <p:nvPr/>
        </p:nvSpPr>
        <p:spPr>
          <a:xfrm>
            <a:off x="6705600" y="4472486"/>
            <a:ext cx="2184280" cy="84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 cap="rnd" cmpd="sng">
                  <a:noFill/>
                </a:ln>
                <a:solidFill>
                  <a:srgbClr val="89725A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MOAB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ED463-DF81-3041-B7EB-955D11ABDAF7}"/>
              </a:ext>
            </a:extLst>
          </p:cNvPr>
          <p:cNvSpPr txBox="1"/>
          <p:nvPr/>
        </p:nvSpPr>
        <p:spPr>
          <a:xfrm>
            <a:off x="2772058" y="2651759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9E79E-4C4A-4844-8468-C598257BC008}"/>
              </a:ext>
            </a:extLst>
          </p:cNvPr>
          <p:cNvSpPr txBox="1"/>
          <p:nvPr/>
        </p:nvSpPr>
        <p:spPr>
          <a:xfrm>
            <a:off x="4814761" y="4895178"/>
            <a:ext cx="169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Dead</a:t>
            </a:r>
            <a:b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FDBF2-2B85-4DBF-982B-BD70589F8ABB}"/>
              </a:ext>
            </a:extLst>
          </p:cNvPr>
          <p:cNvSpPr txBox="1"/>
          <p:nvPr/>
        </p:nvSpPr>
        <p:spPr>
          <a:xfrm>
            <a:off x="7559" y="2819400"/>
            <a:ext cx="2278441" cy="84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JUDEA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9DF133-9F07-4954-B140-F1EB0955EC38}"/>
              </a:ext>
            </a:extLst>
          </p:cNvPr>
          <p:cNvSpPr txBox="1"/>
          <p:nvPr/>
        </p:nvSpPr>
        <p:spPr>
          <a:xfrm rot="16200000">
            <a:off x="4739930" y="1980583"/>
            <a:ext cx="33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51046-1D53-460E-B4D3-554E2A9B15A1}"/>
              </a:ext>
            </a:extLst>
          </p:cNvPr>
          <p:cNvSpPr txBox="1"/>
          <p:nvPr/>
        </p:nvSpPr>
        <p:spPr>
          <a:xfrm>
            <a:off x="103034" y="5943600"/>
            <a:ext cx="3173566" cy="84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 cap="rnd" cmpd="sng">
                  <a:solidFill>
                    <a:srgbClr val="000000"/>
                  </a:solidFill>
                </a:ln>
                <a:solidFill>
                  <a:srgbClr val="FEE8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PHILISTIA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659519-5D2D-406B-8A50-5BE3EF15E382}"/>
              </a:ext>
            </a:extLst>
          </p:cNvPr>
          <p:cNvSpPr/>
          <p:nvPr/>
        </p:nvSpPr>
        <p:spPr bwMode="auto">
          <a:xfrm>
            <a:off x="4607528" y="1490743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0DDA96-B62C-42CB-A74F-E1E3C1381BBE}"/>
              </a:ext>
            </a:extLst>
          </p:cNvPr>
          <p:cNvSpPr/>
          <p:nvPr/>
        </p:nvSpPr>
        <p:spPr bwMode="auto">
          <a:xfrm>
            <a:off x="3706072" y="2296950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616165-8702-4CC1-8769-42C74AC3B6E8}"/>
              </a:ext>
            </a:extLst>
          </p:cNvPr>
          <p:cNvSpPr/>
          <p:nvPr/>
        </p:nvSpPr>
        <p:spPr bwMode="auto">
          <a:xfrm>
            <a:off x="5332328" y="3105062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550BB7-A71C-4690-9473-5F3DC43C9800}"/>
              </a:ext>
            </a:extLst>
          </p:cNvPr>
          <p:cNvSpPr/>
          <p:nvPr/>
        </p:nvSpPr>
        <p:spPr bwMode="auto">
          <a:xfrm>
            <a:off x="3645497" y="3926629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6E8E6D-85A2-41BB-AF10-B5D853AE9620}"/>
              </a:ext>
            </a:extLst>
          </p:cNvPr>
          <p:cNvSpPr/>
          <p:nvPr/>
        </p:nvSpPr>
        <p:spPr bwMode="auto">
          <a:xfrm>
            <a:off x="3818694" y="4206533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BDC1AB-EF2C-4560-ACAD-6F8A7299EB48}"/>
              </a:ext>
            </a:extLst>
          </p:cNvPr>
          <p:cNvSpPr/>
          <p:nvPr/>
        </p:nvSpPr>
        <p:spPr bwMode="auto">
          <a:xfrm>
            <a:off x="3481477" y="4415518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0A290A-1EC6-4B43-8346-B6940874FE03}"/>
              </a:ext>
            </a:extLst>
          </p:cNvPr>
          <p:cNvSpPr txBox="1"/>
          <p:nvPr/>
        </p:nvSpPr>
        <p:spPr>
          <a:xfrm>
            <a:off x="4278966" y="1123294"/>
            <a:ext cx="18170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C37872-3254-45F2-BE9F-9967A05615D7}"/>
              </a:ext>
            </a:extLst>
          </p:cNvPr>
          <p:cNvSpPr txBox="1"/>
          <p:nvPr/>
        </p:nvSpPr>
        <p:spPr>
          <a:xfrm>
            <a:off x="1142999" y="1809094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Bethel</a:t>
            </a:r>
            <a:endParaRPr kumimoji="0" lang="en-US" sz="2400" b="1" i="0" u="none" strike="noStrike" kern="1200" cap="none" spc="0" normalizeH="0" baseline="0" noProof="0" dirty="0">
              <a:ln w="12700" cap="rnd" cmpd="sng">
                <a:solidFill>
                  <a:srgbClr val="FFFFFF"/>
                </a:solidFill>
              </a:ln>
              <a:solidFill>
                <a:srgbClr val="391C18"/>
              </a:solidFill>
              <a:effectLst/>
              <a:uLnTx/>
              <a:uFillTx/>
              <a:latin typeface="Arial Black" panose="020B0604020202020204" pitchFamily="34" charset="0"/>
              <a:ea typeface="ヒラギノ角ゴ Pro W3" pitchFamily="125" charset="-128"/>
              <a:cs typeface="Arial Black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ECB0CC-56CD-410E-8A1B-9F9BE0CD36E2}"/>
              </a:ext>
            </a:extLst>
          </p:cNvPr>
          <p:cNvSpPr txBox="1"/>
          <p:nvPr/>
        </p:nvSpPr>
        <p:spPr>
          <a:xfrm>
            <a:off x="775304" y="3655018"/>
            <a:ext cx="29402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Jerusalem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AE99EF-6B9B-4BC5-B2C5-A2BD0397606B}"/>
              </a:ext>
            </a:extLst>
          </p:cNvPr>
          <p:cNvSpPr txBox="1"/>
          <p:nvPr/>
        </p:nvSpPr>
        <p:spPr>
          <a:xfrm>
            <a:off x="-762000" y="4328161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Bethlehem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17D1C-FDF1-4274-9DFA-15FD7B44F22E}"/>
              </a:ext>
            </a:extLst>
          </p:cNvPr>
          <p:cNvSpPr txBox="1"/>
          <p:nvPr/>
        </p:nvSpPr>
        <p:spPr>
          <a:xfrm>
            <a:off x="3689148" y="4328161"/>
            <a:ext cx="29402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Bethany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32E66C5-CC05-4341-9454-11F4DE5522CF}"/>
              </a:ext>
            </a:extLst>
          </p:cNvPr>
          <p:cNvSpPr/>
          <p:nvPr/>
        </p:nvSpPr>
        <p:spPr bwMode="auto">
          <a:xfrm>
            <a:off x="3920994" y="3808411"/>
            <a:ext cx="335562" cy="289277"/>
          </a:xfrm>
          <a:prstGeom prst="triangle">
            <a:avLst/>
          </a:prstGeom>
          <a:solidFill>
            <a:srgbClr val="00421E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F4134A-AD8C-4780-A8C1-0120EA4290F9}"/>
              </a:ext>
            </a:extLst>
          </p:cNvPr>
          <p:cNvSpPr txBox="1"/>
          <p:nvPr/>
        </p:nvSpPr>
        <p:spPr>
          <a:xfrm>
            <a:off x="4306701" y="3497163"/>
            <a:ext cx="36181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 cap="rnd" cmpd="sng"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Mount of</a:t>
            </a:r>
            <a:br>
              <a:rPr kumimoji="0" lang="en-US" sz="2400" b="1" i="0" u="none" strike="noStrike" kern="1200" cap="none" spc="0" normalizeH="0" baseline="0" noProof="0" dirty="0">
                <a:ln w="9525" cap="rnd" cmpd="sng"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 w="9525" cap="rnd" cmpd="sng"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itchFamily="125" charset="-128"/>
                <a:cs typeface="Arial Black" panose="020B0604020202020204" pitchFamily="34" charset="0"/>
              </a:rPr>
              <a:t>Olives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>
            <a:extLst>
              <a:ext uri="{FF2B5EF4-FFF2-40B4-BE49-F238E27FC236}">
                <a16:creationId xmlns:a16="http://schemas.microsoft.com/office/drawing/2014/main" id="{416775E8-C0EF-4CB4-B6CC-9C160B22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EBAEC66A-CB31-444D-A815-E54362BF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3944A-927A-4564-9D5E-CB85D3ECC1BD}"/>
              </a:ext>
            </a:extLst>
          </p:cNvPr>
          <p:cNvSpPr txBox="1"/>
          <p:nvPr/>
        </p:nvSpPr>
        <p:spPr>
          <a:xfrm>
            <a:off x="-381000" y="15240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 is the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Champion!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>
            <a:extLst>
              <a:ext uri="{FF2B5EF4-FFF2-40B4-BE49-F238E27FC236}">
                <a16:creationId xmlns:a16="http://schemas.microsoft.com/office/drawing/2014/main" id="{416775E8-C0EF-4CB4-B6CC-9C160B22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987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3AF46689-C686-4065-ABE6-A2955B80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>
            <a:extLst>
              <a:ext uri="{FF2B5EF4-FFF2-40B4-BE49-F238E27FC236}">
                <a16:creationId xmlns:a16="http://schemas.microsoft.com/office/drawing/2014/main" id="{5C1EBC74-3987-4D50-9B79-FBB73864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>
            <a:extLst>
              <a:ext uri="{FF2B5EF4-FFF2-40B4-BE49-F238E27FC236}">
                <a16:creationId xmlns:a16="http://schemas.microsoft.com/office/drawing/2014/main" id="{588C21D2-B0F2-41A7-B573-A6BEEE07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EBAEC66A-CB31-444D-A815-E54362BF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3944A-927A-4564-9D5E-CB85D3ECC1BD}"/>
              </a:ext>
            </a:extLst>
          </p:cNvPr>
          <p:cNvSpPr txBox="1"/>
          <p:nvPr/>
        </p:nvSpPr>
        <p:spPr>
          <a:xfrm>
            <a:off x="-381000" y="15240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 is the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Champion!</a:t>
            </a:r>
          </a:p>
        </p:txBody>
      </p:sp>
    </p:spTree>
    <p:extLst>
      <p:ext uri="{BB962C8B-B14F-4D97-AF65-F5344CB8AC3E}">
        <p14:creationId xmlns:p14="http://schemas.microsoft.com/office/powerpoint/2010/main" val="38367850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42</Words>
  <Application>Microsoft Office PowerPoint</Application>
  <PresentationFormat>On-screen Show (4:3)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 Bates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Bates</dc:creator>
  <cp:lastModifiedBy>Sarah</cp:lastModifiedBy>
  <cp:revision>24</cp:revision>
  <dcterms:created xsi:type="dcterms:W3CDTF">2013-10-01T14:07:32Z</dcterms:created>
  <dcterms:modified xsi:type="dcterms:W3CDTF">2022-04-20T16:22:59Z</dcterms:modified>
</cp:coreProperties>
</file>