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sldIdLst>
    <p:sldId id="256" r:id="rId3"/>
    <p:sldId id="284" r:id="rId4"/>
    <p:sldId id="259" r:id="rId5"/>
    <p:sldId id="257" r:id="rId6"/>
    <p:sldId id="288" r:id="rId7"/>
    <p:sldId id="266" r:id="rId8"/>
    <p:sldId id="269" r:id="rId9"/>
    <p:sldId id="267" r:id="rId10"/>
    <p:sldId id="294" r:id="rId11"/>
    <p:sldId id="289" r:id="rId12"/>
    <p:sldId id="273" r:id="rId13"/>
    <p:sldId id="295" r:id="rId14"/>
    <p:sldId id="290" r:id="rId15"/>
    <p:sldId id="296" r:id="rId16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2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1314" y="5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AA2EA8-07F1-418B-9601-387B157D41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06B89D-9B76-4126-AE69-3F642815EA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EFF839-0B19-4EA2-B75F-6533941455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713EF1-CC7E-42F2-AAE0-78465F9048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892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96EF2F-B079-4067-9EBB-BA4BF851DA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380FFF-343C-455F-93BC-0CCF9891F3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DED8C8-E10C-4785-B4DE-DEDEA260CD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89C3BA-F895-4C75-9228-AA0ECC31B7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821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751CBE-D066-4B48-AC1A-51DA5F50AC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1711FC-0BF6-4E05-859C-184DDB2783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ACFCE7-DB34-456A-8581-0697F9F808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3FC6DB-FCC0-49AA-80D3-90E5426AB1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880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6D7640-96C1-4C06-82BB-462F1B8AC1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F96974-A698-469A-BF43-96A6A5DA5C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843250-CEA4-4B4F-92E4-1F6DDF550A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CD53CB-978D-4D7C-8D95-A64DC0AF5F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488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2466B8-8E67-4CDF-99C2-7324272E3C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AAFBA0-1954-4C5A-BDEC-C14DA615CD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2C555D-1955-4911-8DF8-9C74879E77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6D2E6F-F536-43EC-A52F-976F7A2219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930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3ABDB3-29E5-4FB0-BEA9-7EC74D07F9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621A31-AE02-42CC-8AC8-6DDD76B252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B21BD1-C638-4B96-AEAE-320A52AD5B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1EF2DB-B907-4DD1-896B-A554544094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6275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639827-5242-4D9B-8243-B83515C4A2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1F28F3-58EE-404B-BB41-3F08867E31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FF78FA-9263-4ED5-B619-550D6F4648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1CF59E-B63C-42B3-B3D9-B946E8D81D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0709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62315B8-63A3-47B2-8A56-768CCB2675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0A32FB6-6DD7-4C61-85C6-FCCA2EDE3C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348C996-9673-4791-B061-452834525B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3A2352-401E-4A1A-AA2D-A421ACDF82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4114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E8780A0-1789-4AD0-A104-E1BDFEB021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713C15C-BD00-4DB3-BD06-5695F015A2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7C77498-EEDF-4A52-83F9-7D1FA737CC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CA4628-CE5F-4307-A9E8-14FD928EC0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313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DF4A6E3-6402-4EBE-951F-8817A328AA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E9E4E88-89DA-47F9-88DF-B1A99A0373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05B1412-1A27-4934-9047-905086373F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4CA41C-CC2A-453F-A719-E03FC8F26E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369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B895AF-B3C9-4471-8688-E8A1EA4B37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4510CF-7CE3-4E5E-ADA9-236D828208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9790AD-9F70-47AC-9E83-03B3F335C3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BC5049-CBCC-43B2-98C2-716D7A79B4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893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EA524A-9FA8-4D78-AA3A-2A0BA19435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2AD85F-28E7-48F6-9283-ECF3654E09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97F2A5-0934-4E45-8B92-9561FC36A5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2CA66D-938A-4697-B6CC-FC53FF8A8A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0448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6E67DE-5658-4E4E-8353-641583CDBF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6CD926-11FB-40CD-A8C2-DB38A73E42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6EE135-FD6F-46ED-9813-DA55D2B2F5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2F9BD0-DCF4-4F03-BEE6-50D6C16ED8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6108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59CF2B-12E3-49C7-BB34-4D9A175383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0FC097-2CC4-414C-A240-DC9542ED3B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4E6C9D-5B66-4992-AB50-4AFCC24352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E9DA1D-0C96-4A91-8772-29F2BF2A6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1911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4CCC8E-45FC-4E65-8809-7C3A858B7F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627DBF-6DAA-425F-A74C-618DDEEAE1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43ACA3-CD69-4150-827E-D09942FDDC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C85D7-6DED-4557-8E5D-A747C89D34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933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D591CB-7799-46CF-80D9-DEDBB15A56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7DC1FE-DDA6-4C1B-A768-C8A927B607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518259-5347-4D90-B34D-3A6EA6A752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782B6-F54E-4760-B674-341C83CD6C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924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F01E0F-46A6-4A69-AEAF-C8C0EFC7AA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3B33AA-5888-4D04-92DF-F65BA75536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19ABAC-4C6E-4A47-994E-32E8DBF9DD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6E9C84-E5B3-4CCE-859A-CFF8B26658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950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68943B7-4274-4FF8-8115-C811097479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3164F6F-8A54-4AF5-A739-E69FAE56B5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F0199A8-E334-467A-9689-50508C5D4E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E36457-2EAF-47AB-970D-11ECBC921E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1870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586BA8C-1271-454F-AF6C-B6D3FFFF12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2870627-166C-4181-BE2B-AD71A5C952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646C601-DA1C-4864-9ABC-C4A6960CA3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9DCF2B-B130-4409-A8AC-87FFD6DCE9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4691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9B79D24-F9F2-44E7-9A9D-DFE8EE1D84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5BC4A76-A719-4066-86A2-BD1932C1A3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0DCE65-FBBD-4F66-88A2-1A62702D47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57355D-FE29-44CC-B681-D362DAE450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349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227766-F136-425F-B3CB-6C336171F1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39F852-EBB4-43C0-8D3A-057470282E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F81685-33E9-45C9-AB8C-1C228E6DF1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D7F35D-82F2-4624-BE5F-B624739164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7923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2B0FB7-FB07-4858-B3A8-BD81F6FB6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69428B-D24A-472F-AD69-90D0CD7E16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65E28A-5746-4B1F-B24D-1F4F4CFEBE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B74946-8E09-4C0B-AD4C-EA82441BBF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1255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3BE3223-4909-428C-BE2D-125A79C0DD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6E1118B-BF11-440C-8713-139654D184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26AC1E0-0F50-4DE1-BE81-660D750ABC1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25FDF88-1DA7-4011-BB6C-4E4B3A14ACE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3C64B5A-3B6E-44A2-96BD-2C1538A351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34B11D46-54FE-405B-8556-AC918FA54BF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36B0A00-50F1-4A73-81CE-FF0A544E87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EBA2054-80F7-4D44-A67A-B6441A35DA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1DF26D7-64AE-4E55-9796-C2DFF53F3E8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634D229-4047-4485-8306-2247185112C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B0D0C1E-45CA-4C06-8E1F-964FBBDD3D9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33C3F657-33E2-41F6-A17E-3132D87C04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659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6">
            <a:extLst>
              <a:ext uri="{FF2B5EF4-FFF2-40B4-BE49-F238E27FC236}">
                <a16:creationId xmlns:a16="http://schemas.microsoft.com/office/drawing/2014/main" id="{053150E7-8E08-43B8-9D83-5703EE190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>
            <a:extLst>
              <a:ext uri="{FF2B5EF4-FFF2-40B4-BE49-F238E27FC236}">
                <a16:creationId xmlns:a16="http://schemas.microsoft.com/office/drawing/2014/main" id="{3F13DA88-EF46-4A3C-ADC4-2A5CAEF7C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61706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>
            <a:extLst>
              <a:ext uri="{FF2B5EF4-FFF2-40B4-BE49-F238E27FC236}">
                <a16:creationId xmlns:a16="http://schemas.microsoft.com/office/drawing/2014/main" id="{83CA0316-98C9-4156-A8F3-CE0452B3F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>
            <a:extLst>
              <a:ext uri="{FF2B5EF4-FFF2-40B4-BE49-F238E27FC236}">
                <a16:creationId xmlns:a16="http://schemas.microsoft.com/office/drawing/2014/main" id="{CD66987A-5548-4C25-8AC7-BEA4F339D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D34D75-80C6-4AD3-A11B-88D5B7661D50}"/>
              </a:ext>
            </a:extLst>
          </p:cNvPr>
          <p:cNvSpPr txBox="1"/>
          <p:nvPr/>
        </p:nvSpPr>
        <p:spPr>
          <a:xfrm>
            <a:off x="-381000" y="15240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300"/>
              </a:spcAft>
              <a:defRPr/>
            </a:pPr>
            <a:r>
              <a:rPr lang="en-US" sz="9000" b="1" dirty="0">
                <a:ln w="3492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God is the</a:t>
            </a:r>
            <a:br>
              <a:rPr lang="en-US" sz="9000" b="1" dirty="0">
                <a:ln w="3492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000" b="1" dirty="0">
                <a:ln w="3492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Champion!</a:t>
            </a:r>
          </a:p>
        </p:txBody>
      </p:sp>
    </p:spTree>
    <p:extLst>
      <p:ext uri="{BB962C8B-B14F-4D97-AF65-F5344CB8AC3E}">
        <p14:creationId xmlns:p14="http://schemas.microsoft.com/office/powerpoint/2010/main" val="337287605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>
            <a:extLst>
              <a:ext uri="{FF2B5EF4-FFF2-40B4-BE49-F238E27FC236}">
                <a16:creationId xmlns:a16="http://schemas.microsoft.com/office/drawing/2014/main" id="{83CA0316-98C9-4156-A8F3-CE0452B3F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40061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>
            <a:extLst>
              <a:ext uri="{FF2B5EF4-FFF2-40B4-BE49-F238E27FC236}">
                <a16:creationId xmlns:a16="http://schemas.microsoft.com/office/drawing/2014/main" id="{CD66987A-5548-4C25-8AC7-BEA4F339D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D34D75-80C6-4AD3-A11B-88D5B7661D50}"/>
              </a:ext>
            </a:extLst>
          </p:cNvPr>
          <p:cNvSpPr txBox="1"/>
          <p:nvPr/>
        </p:nvSpPr>
        <p:spPr>
          <a:xfrm>
            <a:off x="-381000" y="15240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300"/>
              </a:spcAft>
              <a:defRPr/>
            </a:pPr>
            <a:r>
              <a:rPr lang="en-US" sz="9000" b="1" dirty="0">
                <a:ln w="3492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God is the</a:t>
            </a:r>
            <a:br>
              <a:rPr lang="en-US" sz="9000" b="1" dirty="0">
                <a:ln w="3492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000" b="1" dirty="0">
                <a:ln w="3492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Champion!</a:t>
            </a:r>
          </a:p>
        </p:txBody>
      </p:sp>
    </p:spTree>
    <p:extLst>
      <p:ext uri="{BB962C8B-B14F-4D97-AF65-F5344CB8AC3E}">
        <p14:creationId xmlns:p14="http://schemas.microsoft.com/office/powerpoint/2010/main" val="78842830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Map&#10;&#10;Description automatically generated">
            <a:extLst>
              <a:ext uri="{FF2B5EF4-FFF2-40B4-BE49-F238E27FC236}">
                <a16:creationId xmlns:a16="http://schemas.microsoft.com/office/drawing/2014/main" id="{CB2F7108-D35F-4725-9E62-AD27C6482E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55350"/>
          <a:stretch/>
        </p:blipFill>
        <p:spPr>
          <a:xfrm>
            <a:off x="-152400" y="-171450"/>
            <a:ext cx="9448800" cy="548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BB183F-F5DB-3945-817D-DB3FBB859012}"/>
              </a:ext>
            </a:extLst>
          </p:cNvPr>
          <p:cNvSpPr txBox="1"/>
          <p:nvPr/>
        </p:nvSpPr>
        <p:spPr>
          <a:xfrm>
            <a:off x="6485476" y="2857275"/>
            <a:ext cx="2066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8575" cap="rnd" cmpd="sng">
                  <a:noFill/>
                </a:ln>
                <a:solidFill>
                  <a:srgbClr val="89725A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anose="020B0300000000000000" pitchFamily="125" charset="-128"/>
                <a:cs typeface="Arial" panose="020B0604020202020204" pitchFamily="34" charset="0"/>
              </a:rPr>
              <a:t>MOAB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7ED463-DF81-3041-B7EB-955D11ABDAF7}"/>
              </a:ext>
            </a:extLst>
          </p:cNvPr>
          <p:cNvSpPr txBox="1"/>
          <p:nvPr/>
        </p:nvSpPr>
        <p:spPr>
          <a:xfrm>
            <a:off x="2472223" y="1267765"/>
            <a:ext cx="4080977" cy="4657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ap="rnd" cmpd="sng">
                  <a:solidFill>
                    <a:srgbClr val="FFFFFF"/>
                  </a:solidFill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125" charset="-128"/>
                <a:cs typeface="Arial Black" panose="020B0604020202020204" pitchFamily="34" charset="0"/>
              </a:rPr>
              <a:t>Jericho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09E79E-4C4A-4844-8468-C598257BC008}"/>
              </a:ext>
            </a:extLst>
          </p:cNvPr>
          <p:cNvSpPr txBox="1"/>
          <p:nvPr/>
        </p:nvSpPr>
        <p:spPr>
          <a:xfrm>
            <a:off x="4802004" y="3257085"/>
            <a:ext cx="1598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ap="rnd" cmpd="sng"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125" charset="-128"/>
                <a:cs typeface="Arial Black" panose="020B0604020202020204" pitchFamily="34" charset="0"/>
              </a:rPr>
              <a:t>Dead</a:t>
            </a:r>
            <a:br>
              <a:rPr kumimoji="0" lang="en-US" sz="2400" b="1" i="0" u="none" strike="noStrike" kern="1200" cap="none" spc="0" normalizeH="0" baseline="0" noProof="0" dirty="0">
                <a:ln w="12700" cap="rnd" cmpd="sng"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125" charset="-128"/>
                <a:cs typeface="Arial Black" panose="020B060402020202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 w="12700" cap="rnd" cmpd="sng"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125" charset="-128"/>
                <a:cs typeface="Arial Black" panose="020B0604020202020204" pitchFamily="34" charset="0"/>
              </a:rPr>
              <a:t>Sea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8FDBF2-2B85-4DBF-982B-BD70589F8ABB}"/>
              </a:ext>
            </a:extLst>
          </p:cNvPr>
          <p:cNvSpPr txBox="1"/>
          <p:nvPr/>
        </p:nvSpPr>
        <p:spPr>
          <a:xfrm>
            <a:off x="46779" y="1293678"/>
            <a:ext cx="2258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857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anose="020B0300000000000000" pitchFamily="125" charset="-128"/>
                <a:cs typeface="Arial" panose="020B0604020202020204" pitchFamily="34" charset="0"/>
              </a:rPr>
              <a:t>JUDEA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9DF133-9F07-4954-B140-F1EB0955EC38}"/>
              </a:ext>
            </a:extLst>
          </p:cNvPr>
          <p:cNvSpPr txBox="1"/>
          <p:nvPr/>
        </p:nvSpPr>
        <p:spPr>
          <a:xfrm rot="16200000">
            <a:off x="4660317" y="1027048"/>
            <a:ext cx="3167581" cy="465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ap="rnd" cmpd="sng"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125" charset="-128"/>
                <a:cs typeface="Arial Black" panose="020B0604020202020204" pitchFamily="34" charset="0"/>
              </a:rPr>
              <a:t>Jordan 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951046-1D53-460E-B4D3-554E2A9B15A1}"/>
              </a:ext>
            </a:extLst>
          </p:cNvPr>
          <p:cNvSpPr txBox="1"/>
          <p:nvPr/>
        </p:nvSpPr>
        <p:spPr>
          <a:xfrm>
            <a:off x="240335" y="4248752"/>
            <a:ext cx="3195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8575" cap="rnd" cmpd="sng">
                  <a:solidFill>
                    <a:srgbClr val="000000"/>
                  </a:solidFill>
                </a:ln>
                <a:solidFill>
                  <a:srgbClr val="FEE8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anose="020B0300000000000000" pitchFamily="125" charset="-128"/>
                <a:cs typeface="Arial" panose="020B0604020202020204" pitchFamily="34" charset="0"/>
              </a:rPr>
              <a:t>PHILISTIA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2659519-5D2D-406B-8A50-5BE3EF15E382}"/>
              </a:ext>
            </a:extLst>
          </p:cNvPr>
          <p:cNvSpPr/>
          <p:nvPr/>
        </p:nvSpPr>
        <p:spPr bwMode="auto">
          <a:xfrm>
            <a:off x="4500982" y="36947"/>
            <a:ext cx="163821" cy="163821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D0DDA96-B62C-42CB-A74F-E1E3C1381BBE}"/>
              </a:ext>
            </a:extLst>
          </p:cNvPr>
          <p:cNvSpPr/>
          <p:nvPr/>
        </p:nvSpPr>
        <p:spPr bwMode="auto">
          <a:xfrm>
            <a:off x="3648326" y="799510"/>
            <a:ext cx="163821" cy="163821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8616165-8702-4CC1-8769-42C74AC3B6E8}"/>
              </a:ext>
            </a:extLst>
          </p:cNvPr>
          <p:cNvSpPr/>
          <p:nvPr/>
        </p:nvSpPr>
        <p:spPr bwMode="auto">
          <a:xfrm>
            <a:off x="5186545" y="1563875"/>
            <a:ext cx="163821" cy="163821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4550BB7-A71C-4690-9473-5F3DC43C9800}"/>
              </a:ext>
            </a:extLst>
          </p:cNvPr>
          <p:cNvSpPr/>
          <p:nvPr/>
        </p:nvSpPr>
        <p:spPr bwMode="auto">
          <a:xfrm>
            <a:off x="3591030" y="2340967"/>
            <a:ext cx="163821" cy="163821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46E8E6D-85A2-41BB-AF10-B5D853AE9620}"/>
              </a:ext>
            </a:extLst>
          </p:cNvPr>
          <p:cNvSpPr/>
          <p:nvPr/>
        </p:nvSpPr>
        <p:spPr bwMode="auto">
          <a:xfrm>
            <a:off x="3754851" y="2605719"/>
            <a:ext cx="163821" cy="163821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2BDC1AB-EF2C-4560-ACAD-6F8A7299EB48}"/>
              </a:ext>
            </a:extLst>
          </p:cNvPr>
          <p:cNvSpPr/>
          <p:nvPr/>
        </p:nvSpPr>
        <p:spPr bwMode="auto">
          <a:xfrm>
            <a:off x="3435889" y="2803391"/>
            <a:ext cx="163821" cy="163821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0A290A-1EC6-4B43-8346-B6940874FE03}"/>
              </a:ext>
            </a:extLst>
          </p:cNvPr>
          <p:cNvSpPr txBox="1"/>
          <p:nvPr/>
        </p:nvSpPr>
        <p:spPr>
          <a:xfrm>
            <a:off x="4010310" y="200768"/>
            <a:ext cx="1718671" cy="4657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ap="rnd" cmpd="sng">
                  <a:solidFill>
                    <a:srgbClr val="FFFFFF"/>
                  </a:solidFill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125" charset="-128"/>
                <a:cs typeface="Arial Black" panose="020B0604020202020204" pitchFamily="34" charset="0"/>
              </a:rPr>
              <a:t>Shiloh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C37872-3254-45F2-BE9F-9967A05615D7}"/>
              </a:ext>
            </a:extLst>
          </p:cNvPr>
          <p:cNvSpPr txBox="1"/>
          <p:nvPr/>
        </p:nvSpPr>
        <p:spPr>
          <a:xfrm>
            <a:off x="990600" y="505765"/>
            <a:ext cx="4080977" cy="4657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ap="rnd" cmpd="sng">
                  <a:solidFill>
                    <a:srgbClr val="FFFFFF"/>
                  </a:solidFill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125" charset="-128"/>
                <a:cs typeface="Arial Black" panose="020B0604020202020204" pitchFamily="34" charset="0"/>
              </a:rPr>
              <a:t>Bethel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ECB0CC-56CD-410E-8A1B-9F9BE0CD36E2}"/>
              </a:ext>
            </a:extLst>
          </p:cNvPr>
          <p:cNvSpPr txBox="1"/>
          <p:nvPr/>
        </p:nvSpPr>
        <p:spPr>
          <a:xfrm>
            <a:off x="838200" y="2105965"/>
            <a:ext cx="2781082" cy="4657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ap="rnd" cmpd="sng">
                  <a:solidFill>
                    <a:srgbClr val="FFFFFF"/>
                  </a:solidFill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125" charset="-128"/>
                <a:cs typeface="Arial Black" panose="020B0604020202020204" pitchFamily="34" charset="0"/>
              </a:rPr>
              <a:t>Jerusalem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AE99EF-6B9B-4BC5-B2C5-A2BD0397606B}"/>
              </a:ext>
            </a:extLst>
          </p:cNvPr>
          <p:cNvSpPr txBox="1"/>
          <p:nvPr/>
        </p:nvSpPr>
        <p:spPr>
          <a:xfrm>
            <a:off x="1447800" y="2647950"/>
            <a:ext cx="2014828" cy="4657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ap="rnd" cmpd="sng">
                  <a:solidFill>
                    <a:srgbClr val="FFFFFF"/>
                  </a:solidFill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125" charset="-128"/>
                <a:cs typeface="Arial Black" panose="020B0604020202020204" pitchFamily="34" charset="0"/>
              </a:rPr>
              <a:t>Bethlehem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A17D1C-FDF1-4274-9DFA-15FD7B44F22E}"/>
              </a:ext>
            </a:extLst>
          </p:cNvPr>
          <p:cNvSpPr txBox="1"/>
          <p:nvPr/>
        </p:nvSpPr>
        <p:spPr>
          <a:xfrm>
            <a:off x="3772118" y="2720762"/>
            <a:ext cx="2781082" cy="4657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ap="rnd" cmpd="sng">
                  <a:solidFill>
                    <a:srgbClr val="FFFFFF"/>
                  </a:solidFill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125" charset="-128"/>
                <a:cs typeface="Arial Black" panose="020B0604020202020204" pitchFamily="34" charset="0"/>
              </a:rPr>
              <a:t>Bethany</a:t>
            </a: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132E66C5-CC05-4341-9454-11F4DE5522CF}"/>
              </a:ext>
            </a:extLst>
          </p:cNvPr>
          <p:cNvSpPr/>
          <p:nvPr/>
        </p:nvSpPr>
        <p:spPr bwMode="auto">
          <a:xfrm>
            <a:off x="3851612" y="2229149"/>
            <a:ext cx="317397" cy="273618"/>
          </a:xfrm>
          <a:prstGeom prst="triangle">
            <a:avLst/>
          </a:prstGeom>
          <a:solidFill>
            <a:srgbClr val="00421E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F4134A-AD8C-4780-A8C1-0120EA4290F9}"/>
              </a:ext>
            </a:extLst>
          </p:cNvPr>
          <p:cNvSpPr txBox="1"/>
          <p:nvPr/>
        </p:nvSpPr>
        <p:spPr>
          <a:xfrm>
            <a:off x="4216440" y="1934751"/>
            <a:ext cx="342223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9525" cap="rnd" cmpd="sng">
                  <a:noFill/>
                </a:ln>
                <a:solidFill>
                  <a:srgbClr val="00421E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125" charset="-128"/>
                <a:cs typeface="Arial Black" panose="020B0604020202020204" pitchFamily="34" charset="0"/>
              </a:rPr>
              <a:t>Mount of</a:t>
            </a:r>
            <a:br>
              <a:rPr kumimoji="0" lang="en-US" sz="2400" b="1" i="0" u="none" strike="noStrike" kern="1200" cap="none" spc="0" normalizeH="0" baseline="0" noProof="0" dirty="0">
                <a:ln w="9525" cap="rnd" cmpd="sng">
                  <a:noFill/>
                </a:ln>
                <a:solidFill>
                  <a:srgbClr val="00421E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125" charset="-128"/>
                <a:cs typeface="Arial Black" panose="020B060402020202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 w="9525" cap="rnd" cmpd="sng">
                  <a:noFill/>
                </a:ln>
                <a:solidFill>
                  <a:srgbClr val="00421E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125" charset="-128"/>
                <a:cs typeface="Arial Black" panose="020B0604020202020204" pitchFamily="34" charset="0"/>
              </a:rPr>
              <a:t>Olives</a:t>
            </a:r>
          </a:p>
        </p:txBody>
      </p:sp>
      <p:pic>
        <p:nvPicPr>
          <p:cNvPr id="23" name="Picture 22" descr="A picture containing dark, outdoor object&#10;&#10;Description automatically generated">
            <a:extLst>
              <a:ext uri="{FF2B5EF4-FFF2-40B4-BE49-F238E27FC236}">
                <a16:creationId xmlns:a16="http://schemas.microsoft.com/office/drawing/2014/main" id="{1741C238-48F3-4EA6-8F83-DD62FB015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243" y="557046"/>
            <a:ext cx="2231042" cy="222027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5">
            <a:extLst>
              <a:ext uri="{FF2B5EF4-FFF2-40B4-BE49-F238E27FC236}">
                <a16:creationId xmlns:a16="http://schemas.microsoft.com/office/drawing/2014/main" id="{D276A8B1-BCC7-42FC-AAEE-91462CBB0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>
            <a:extLst>
              <a:ext uri="{FF2B5EF4-FFF2-40B4-BE49-F238E27FC236}">
                <a16:creationId xmlns:a16="http://schemas.microsoft.com/office/drawing/2014/main" id="{CD66987A-5548-4C25-8AC7-BEA4F339D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D34D75-80C6-4AD3-A11B-88D5B7661D50}"/>
              </a:ext>
            </a:extLst>
          </p:cNvPr>
          <p:cNvSpPr txBox="1"/>
          <p:nvPr/>
        </p:nvSpPr>
        <p:spPr>
          <a:xfrm>
            <a:off x="-381000" y="15240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300"/>
              </a:spcAft>
              <a:defRPr/>
            </a:pPr>
            <a:r>
              <a:rPr lang="en-US" sz="9000" b="1" dirty="0">
                <a:ln w="3492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God is the</a:t>
            </a:r>
            <a:br>
              <a:rPr lang="en-US" sz="9000" b="1" dirty="0">
                <a:ln w="3492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000" b="1" dirty="0">
                <a:ln w="3492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Champion!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5">
            <a:extLst>
              <a:ext uri="{FF2B5EF4-FFF2-40B4-BE49-F238E27FC236}">
                <a16:creationId xmlns:a16="http://schemas.microsoft.com/office/drawing/2014/main" id="{D276A8B1-BCC7-42FC-AAEE-91462CBB0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33437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>
            <a:extLst>
              <a:ext uri="{FF2B5EF4-FFF2-40B4-BE49-F238E27FC236}">
                <a16:creationId xmlns:a16="http://schemas.microsoft.com/office/drawing/2014/main" id="{527DADEE-BE50-47DC-81CA-297A6BCD5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5">
            <a:extLst>
              <a:ext uri="{FF2B5EF4-FFF2-40B4-BE49-F238E27FC236}">
                <a16:creationId xmlns:a16="http://schemas.microsoft.com/office/drawing/2014/main" id="{07D3DA83-8926-4AAA-B89A-AA975DCB3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>
            <a:extLst>
              <a:ext uri="{FF2B5EF4-FFF2-40B4-BE49-F238E27FC236}">
                <a16:creationId xmlns:a16="http://schemas.microsoft.com/office/drawing/2014/main" id="{3F13DA88-EF46-4A3C-ADC4-2A5CAEF7C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>
            <a:extLst>
              <a:ext uri="{FF2B5EF4-FFF2-40B4-BE49-F238E27FC236}">
                <a16:creationId xmlns:a16="http://schemas.microsoft.com/office/drawing/2014/main" id="{CD66987A-5548-4C25-8AC7-BEA4F339D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D34D75-80C6-4AD3-A11B-88D5B7661D50}"/>
              </a:ext>
            </a:extLst>
          </p:cNvPr>
          <p:cNvSpPr txBox="1"/>
          <p:nvPr/>
        </p:nvSpPr>
        <p:spPr>
          <a:xfrm>
            <a:off x="-381000" y="15240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300"/>
              </a:spcAft>
              <a:defRPr/>
            </a:pPr>
            <a:r>
              <a:rPr lang="en-US" sz="9000" b="1" dirty="0">
                <a:ln w="3492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God is the</a:t>
            </a:r>
            <a:br>
              <a:rPr lang="en-US" sz="9000" b="1" dirty="0">
                <a:ln w="3492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9000" b="1" dirty="0">
                <a:ln w="34925" cap="rnd" cmpd="sng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Champion!</a:t>
            </a:r>
          </a:p>
        </p:txBody>
      </p:sp>
    </p:spTree>
    <p:extLst>
      <p:ext uri="{BB962C8B-B14F-4D97-AF65-F5344CB8AC3E}">
        <p14:creationId xmlns:p14="http://schemas.microsoft.com/office/powerpoint/2010/main" val="117093050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42</Words>
  <Application>Microsoft Office PowerPoint</Application>
  <PresentationFormat>On-screen Show (16:9)</PresentationFormat>
  <Paragraphs>16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Arial Black</vt:lpstr>
      <vt:lpstr>Blank Presentation</vt:lpstr>
      <vt:lpstr>1_Blank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Tom Bates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Bates</dc:creator>
  <cp:lastModifiedBy>Thomas Bates</cp:lastModifiedBy>
  <cp:revision>28</cp:revision>
  <dcterms:created xsi:type="dcterms:W3CDTF">2013-10-01T14:07:32Z</dcterms:created>
  <dcterms:modified xsi:type="dcterms:W3CDTF">2022-04-29T21:36:02Z</dcterms:modified>
</cp:coreProperties>
</file>