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320" y="-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A6195F-F303-40D1-ADF5-C4AD140430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0743A3-E031-4282-BE7A-4BB5738FC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2BC3CD-4E97-4CA6-81F5-444E9D9957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CD27B2-EC6A-4807-A969-C4AA0AB560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5583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5FC483-E7B0-4DE9-B2FB-8221AD3B33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4D11D1-E085-4255-B1DC-5AA779AEE1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4D5EE7-4D3C-4819-83F1-AB6A8D65D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D312DE-5754-4679-A6F4-4B3C5D799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74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3B1EC3-031E-42CC-862D-2EFC0FFA8E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35F703-495A-4962-A1A3-527B067C36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659633-37BB-4369-BED1-B3E2BCE962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0E3842-4BF4-4489-8D65-E69D4CC315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79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00D633-F82B-4C9C-AAB7-1FA485F4E0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13330E-81B6-4081-A06F-EF89F4079F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C42115-B390-49BD-8CBB-A7DA320715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05688-4A9B-490C-BA92-92B241233D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94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1F247F-A82B-4CD6-A18C-B5C6B71915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88C1B9-C067-4DE5-B645-FEA8E774BA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8BD1D7-A628-4953-B6B0-5D8246BC3C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48D6D8-6034-4692-84B1-0F94EE03AA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468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9CFCB4-D8CB-45ED-9DAA-116BAFF9F2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B3FBF7-9E92-4814-A898-B213F9AC1F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BA2461-6DFE-4D62-882C-81D0D9A753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617553-17D9-4696-9189-EEF6D8D61E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600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44EDBE-BACD-4244-AFFC-61BBEBDC20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2B9589-D81E-4A6F-AC8E-6A4BEBE34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1CDD8DC-0DC2-45B3-A22A-019971764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871A59-BAB6-4A56-B590-22AA1C343F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97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30DD02A-C79A-44D7-903D-40B3ABCD70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4A44148-E444-4F3A-B0B8-79641585A4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7E44FB-F8D1-4AF2-B1CC-454AD893D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0BBB1E-75E8-43F7-8CAC-A0AAE2E7C1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88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664704-1F1E-4A9E-B899-DDDFB5166E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F302655-F0E7-48A5-92F7-5239889F6B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055895F-0CDE-45D7-BDEF-2C52371D3F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07B792-A75B-4777-8823-AD9391D9D4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416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4E66A4-80D4-431C-8732-E982341CD0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83420E-654B-4281-9FB7-63FFB64E0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E844C0-8272-4569-A4D9-497073FE33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3D5F62-6836-4D4C-AF5C-324D0B0419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31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AF9681-5B35-4CCC-BC50-DF27DC6A7A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42CD77-1A4F-4022-A371-0EE4BCE057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4FC9E6-C86F-4556-B2A7-FC208C817F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66B260-CB25-4998-9694-83E0EC77DD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1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B11EA6-98F9-4547-9F16-B29F5EC361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99B214-1E03-4859-A06C-7B71D61738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D55EBB4-5676-42E6-ABB3-01A0C4FFE7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4847CD7-1B9B-49B9-8640-75D67D0261B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AEF4AD-AB4C-4829-B532-CFEAD1837F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04B85532-B075-4161-AF14-6FF69D000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2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6">
            <a:extLst>
              <a:ext uri="{FF2B5EF4-FFF2-40B4-BE49-F238E27FC236}">
                <a16:creationId xmlns:a16="http://schemas.microsoft.com/office/drawing/2014/main" id="{B9E2D939-0F7F-41A0-AC1C-277684DC2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-121920" y="-91440"/>
            <a:ext cx="9387840" cy="704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FA9C9F-6642-4EEF-B3E3-B24140096CA4}"/>
              </a:ext>
            </a:extLst>
          </p:cNvPr>
          <p:cNvSpPr txBox="1"/>
          <p:nvPr/>
        </p:nvSpPr>
        <p:spPr>
          <a:xfrm>
            <a:off x="2895600" y="381000"/>
            <a:ext cx="6172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  <a:t>God</a:t>
            </a:r>
            <a:br>
              <a:rPr kumimoji="0" lang="en-US" sz="100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</a:br>
            <a:r>
              <a:rPr kumimoji="0" lang="en-US" sz="100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  <a:t>sees</a:t>
            </a:r>
            <a:br>
              <a:rPr kumimoji="0" lang="en-US" sz="100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</a:br>
            <a:r>
              <a:rPr kumimoji="0" lang="en-US" sz="100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  <a:t>my</a:t>
            </a:r>
            <a:br>
              <a:rPr kumimoji="0" lang="en-US" sz="100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</a:br>
            <a:r>
              <a:rPr kumimoji="0" lang="en-US" sz="10000" b="1" i="0" u="none" strike="noStrike" kern="1200" cap="none" spc="0" normalizeH="0" baseline="0" noProof="0" dirty="0">
                <a:ln w="34925" cap="rnd" cmpd="sng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ヒラギノ角ゴ Pro W3" panose="020B0300000000000000" pitchFamily="125" charset="-128"/>
                <a:cs typeface="Arial Black" panose="020B0604020202020204" pitchFamily="34" charset="0"/>
              </a:rPr>
              <a:t>heart!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ヒラギノ角ゴ Pro W3</vt:lpstr>
      <vt:lpstr>Calibri</vt:lpstr>
      <vt:lpstr>1_Blank Presentation</vt:lpstr>
      <vt:lpstr>PowerPoint Presentation</vt:lpstr>
    </vt:vector>
  </TitlesOfParts>
  <Company>Tom Bates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Bates</dc:creator>
  <cp:lastModifiedBy>Thomas Bates</cp:lastModifiedBy>
  <cp:revision>18</cp:revision>
  <dcterms:created xsi:type="dcterms:W3CDTF">2013-10-01T14:07:32Z</dcterms:created>
  <dcterms:modified xsi:type="dcterms:W3CDTF">2022-04-08T19:59:04Z</dcterms:modified>
</cp:coreProperties>
</file>