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320" y="-9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B8DDEC-4795-4192-87F0-BFDE276EB4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008328-7DC0-45B6-9041-FA1D545452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2DBBE9-5ADA-49EE-B799-E548605B43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D3A10B-E810-421E-8140-6921458784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1079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F7E68D-35E1-464A-998C-AC1D7AF7E1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37DA22-1CAC-4C46-8CAD-BC703E2A91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D30A1C-2AA9-4335-91BD-404F9AA6C2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9CC83F-F987-4D04-9D32-3A99FF40F7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04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CE2B98-4D23-4D57-AD14-FBF4B3FEAE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2A1FB6-8245-488B-ACA8-73DAE1F48B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C0E69D-35D6-4BDC-9A8E-29E40B719D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8A5D71-F885-4124-AD4E-76352E156F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739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30B881-5E28-4302-9488-FDCA101474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0DC4F5-EA1B-41FC-80C9-F6EFFE0DAF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25A291-358A-4C9D-82C9-EB5B4B6E14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BD198D-CC32-48FB-BB1C-1EB0D8D2EF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42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20C58B-07C5-4D3D-8B23-3E09FAEC6F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DD6435-FB42-409F-A2FF-DB6B705E26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A0AC85-3503-4820-9FE6-53534A9D15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5515B5-EF14-4D3A-A51F-3113523BDC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454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968D5A-F2BC-423D-9B53-CD9D757333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A23995-9725-4575-B43B-F8B705DB8D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6B82D5-2B04-406E-90ED-D9403EB802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A2054-DCDF-445D-B34C-CFE4892FB2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8701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E5BE933-944A-406F-A715-0272A13292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403B3C2-6D64-4DF1-9867-C36BE3692B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C471777-E2D8-47A4-B019-7E0B42B6B6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41BB35-C89E-42C9-9DBD-4AD970A19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106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3671726-B351-46D0-9573-B3682810DE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2544EDA-5137-4BFA-82ED-9AD3582C22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2516B8-FF66-4B9E-AABB-E503118440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0F3189-2374-43CD-B6AB-A75B403566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2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E062DBD-7F15-406E-B394-057481BD00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05DB3AF-2032-42F3-8BCC-A116731353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6785EE8-45B0-4CC5-AA7A-818132045A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E371F-3CB8-4DAA-AF9D-30BA73C363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1290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C51885-78D4-425D-8924-6003F68BFA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3363DC-EC87-4D4E-8509-F78CEE0027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1C511D-1938-4EAF-988D-FD021DCC6A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B07F0D-D006-4841-B6A1-189B2D4C56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475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EC02D5-3A73-4CC0-9FC1-90F1F911E2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C80754-9E86-46DE-B896-689AB47A78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9A13FD-5BF0-47D5-BA80-1FB8CE36DD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9C7B25-6220-4F94-B1CF-F420208A62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58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33D3D73-0604-4019-B3B7-D25068DF15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8250D65-D7AA-4FDF-8004-02176CE340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7065724-BC88-4B1A-BEF1-40964AC1AC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74CB06F-3088-4A91-B229-3153A262520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1CE4EE5-8FEB-43F3-895C-DF275920E9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CCAF23E1-78D5-4493-B351-1924CC7037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747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6">
            <a:extLst>
              <a:ext uri="{FF2B5EF4-FFF2-40B4-BE49-F238E27FC236}">
                <a16:creationId xmlns:a16="http://schemas.microsoft.com/office/drawing/2014/main" id="{276D4875-5370-45D7-B3B9-73BC7C297B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-142240" y="-80010"/>
            <a:ext cx="9428480" cy="5303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D953724-9A6A-43F9-921A-2243CA9F8B29}"/>
              </a:ext>
            </a:extLst>
          </p:cNvPr>
          <p:cNvSpPr txBox="1"/>
          <p:nvPr/>
        </p:nvSpPr>
        <p:spPr>
          <a:xfrm>
            <a:off x="2895600" y="309593"/>
            <a:ext cx="6172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>
                <a:ln w="34925" cap="rnd" cmpd="sng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ヒラギノ角ゴ Pro W3" panose="020B0300000000000000" pitchFamily="125" charset="-128"/>
                <a:cs typeface="Arial Black" panose="020B0604020202020204" pitchFamily="34" charset="0"/>
              </a:rPr>
              <a:t>God</a:t>
            </a:r>
            <a:br>
              <a:rPr kumimoji="0" lang="en-US" sz="9600" b="1" i="0" u="none" strike="noStrike" kern="1200" cap="none" spc="0" normalizeH="0" baseline="0" noProof="0" dirty="0">
                <a:ln w="34925" cap="rnd" cmpd="sng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ヒラギノ角ゴ Pro W3" panose="020B0300000000000000" pitchFamily="125" charset="-128"/>
                <a:cs typeface="Arial Black" panose="020B0604020202020204" pitchFamily="34" charset="0"/>
              </a:rPr>
            </a:br>
            <a:r>
              <a:rPr kumimoji="0" lang="en-US" sz="9600" b="1" i="0" u="none" strike="noStrike" kern="1200" cap="none" spc="0" normalizeH="0" baseline="0" noProof="0" dirty="0">
                <a:ln w="34925" cap="rnd" cmpd="sng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ヒラギノ角ゴ Pro W3" panose="020B0300000000000000" pitchFamily="125" charset="-128"/>
                <a:cs typeface="Arial Black" panose="020B0604020202020204" pitchFamily="34" charset="0"/>
              </a:rPr>
              <a:t>sees my</a:t>
            </a:r>
            <a:br>
              <a:rPr kumimoji="0" lang="en-US" sz="9600" b="1" i="0" u="none" strike="noStrike" kern="1200" cap="none" spc="0" normalizeH="0" baseline="0" noProof="0" dirty="0">
                <a:ln w="34925" cap="rnd" cmpd="sng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ヒラギノ角ゴ Pro W3" panose="020B0300000000000000" pitchFamily="125" charset="-128"/>
                <a:cs typeface="Arial Black" panose="020B0604020202020204" pitchFamily="34" charset="0"/>
              </a:rPr>
            </a:br>
            <a:r>
              <a:rPr kumimoji="0" lang="en-US" sz="9600" b="1" i="0" u="none" strike="noStrike" kern="1200" cap="none" spc="0" normalizeH="0" baseline="0" noProof="0" dirty="0">
                <a:ln w="34925" cap="rnd" cmpd="sng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ヒラギノ角ゴ Pro W3" panose="020B0300000000000000" pitchFamily="125" charset="-128"/>
                <a:cs typeface="Arial Black" panose="020B0604020202020204" pitchFamily="34" charset="0"/>
              </a:rPr>
              <a:t>heart!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7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ヒラギノ角ゴ Pro W3</vt:lpstr>
      <vt:lpstr>Calibri</vt:lpstr>
      <vt:lpstr>1_Blank Presentation</vt:lpstr>
      <vt:lpstr>PowerPoint Presentation</vt:lpstr>
    </vt:vector>
  </TitlesOfParts>
  <Company>Tom Bates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Bates</dc:creator>
  <cp:lastModifiedBy>Thomas Bates</cp:lastModifiedBy>
  <cp:revision>19</cp:revision>
  <dcterms:created xsi:type="dcterms:W3CDTF">2013-10-01T14:07:32Z</dcterms:created>
  <dcterms:modified xsi:type="dcterms:W3CDTF">2022-04-08T19:58:40Z</dcterms:modified>
</cp:coreProperties>
</file>