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758" y="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04F32F-AE80-490D-89B4-0B46CAC03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41BDFC-84EB-4FDD-A3AE-87B008DB68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1CAA7F-C32B-4F6F-92E6-FF9DE3F5A9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8CCF55-BF81-4A29-B1C9-0C7FBEB501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117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7F4F6B-4EEF-48C0-8D0A-CD49D169B6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6649E6-9EEF-4CA4-937A-FFA445E2C2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0F2FAD-BFCF-4F89-9320-16BA42025B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E9F325-33E6-4247-A7D1-04502B9E9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324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153CFF-F165-4B3C-A583-0C64B4A648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A46D8E-2038-4577-A25F-B13BEA32C7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68137F-1FB0-4835-AF03-170986537E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DCC4C-75A7-4478-85E0-B2F9FB9DE3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91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2A6648-7925-4973-8854-3956AC577C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47C42C-8EAA-466A-94BD-F4645C7815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D11F0F-F7B5-4C11-82FB-373EEA3B2C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F3F17-4483-46A0-B60C-07C0F7B003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623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53486C-1F6F-4B68-93D2-E40B32CED8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D2B7FC-1B11-45BE-BF9C-128B2D8ED0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0D7DD4-9F7D-4A2C-A836-313D470F21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518937-4753-4F5B-8205-ED043634D6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096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C1924C-E443-42DE-891E-E09BE6C9F3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D52846-78EE-44C4-94AF-C366342854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4257E3-DD30-4294-A616-A152ABEE37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F6CB01-A4FC-4208-8B9D-449EBE2A7D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358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0A9F4FE-742A-432F-867D-C3FDF43FE1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BDC6509-78F0-4C61-8A39-1E6B4B33BE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DF93FBE-7D18-4AB1-B255-3B230E125C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ADBE8A-E41D-4EBD-A916-C8F9F242BC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308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AEABE45-06BA-4911-81E6-65CF43D0FC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B7784F6-7335-4D98-A61D-75DBA3347A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772375C-7589-485B-A101-652F41D933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353CF8-50D7-4FEE-AEDE-27091CE706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41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1F91863-D424-42DC-A3CF-8F152862D1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102BC61-AB27-4DEA-948C-BEE9383B75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927AB0F-0EB2-4AB6-9AC1-8CF323B50D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4E14DB-DBEF-47F7-B1EE-C005BDF199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502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469926-8219-49CD-8399-65835FA67A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0693E4-9CEA-4A21-A59F-F8F1CACA24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B76715-9D12-47C3-ADE3-2858ED367D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75AE4D-388E-4D1F-AB54-E8572C1BEC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0572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C24F74-F33D-4EC7-A878-BDA31606E7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54BB21-0905-4BC4-B5B0-C6ED94446A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D0A117-1D02-4ED0-A5C6-8723352852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879CA7-70BD-4BF9-AD55-FE58447802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0418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66B8C99-35AD-46FF-A8AF-1C9B42DB26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08C8004-DECC-4229-81C9-261BE7B84B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6CD365B-9739-498B-82AB-02A421ED2E3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C13BEDA-8F65-4E75-8F9D-813FF3FC73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734548C-BFAA-4524-8DA0-172A7332E35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CC406D65-4E06-431A-8B42-83CE64C45B5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>
            <a:extLst>
              <a:ext uri="{FF2B5EF4-FFF2-40B4-BE49-F238E27FC236}">
                <a16:creationId xmlns:a16="http://schemas.microsoft.com/office/drawing/2014/main" id="{2017E240-A7B7-4C6E-9804-E1EF7B189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Blank Presentation</vt:lpstr>
      <vt:lpstr>PowerPoint Presentation</vt:lpstr>
    </vt:vector>
  </TitlesOfParts>
  <Company>Tom Bates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Bates</dc:creator>
  <cp:lastModifiedBy>Thomas Bates</cp:lastModifiedBy>
  <cp:revision>20</cp:revision>
  <dcterms:created xsi:type="dcterms:W3CDTF">2013-10-01T14:07:32Z</dcterms:created>
  <dcterms:modified xsi:type="dcterms:W3CDTF">2022-04-08T19:55:13Z</dcterms:modified>
</cp:coreProperties>
</file>