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57F1D-23CD-45D9-B1E7-514997678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5854-F0A4-4694-9659-8175823C5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36A44-A113-4BE9-93F0-D1475DB5F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CBEB7-4C61-4AF3-9C8E-A4E9CA597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71E4B-C011-4462-AF57-8FC00BD1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188D1-2A13-449B-BC3C-7F9EAFB5D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0FF28-29F3-4AFE-BA55-E90053ADA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ACF58-4E7B-4DD8-8EF9-6E044EA3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6A977-0572-4556-8261-7F0E8EF23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33911-8B71-4910-8A27-7FA0C0E3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6A885-5866-4567-A224-EF81C0634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70CA0-6B08-46B0-82CA-B7451DDD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0E9B0-4CB6-4A8B-AC92-C727EB5F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87344-601B-48EE-9F28-082B73DA2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AD515-5C28-4F6D-99A8-96873A3FA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57CEF-6B29-49BE-98C4-0358C8646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CEBF-3947-4C51-AD3E-974BF0174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E2E36-32B2-4E9A-AABB-DB422DED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A174E-404D-44E6-9AB9-A61FAE0E1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CC287-5A81-4F63-BCAC-ED83943C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42762-138F-467A-8084-9AD66ECBD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D4697-D59B-465A-9465-FF5E5EB7B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EEE70-9574-49B0-9DC5-730F4BF6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0EC6B-A33C-4676-A70B-E743AE1E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0BA5C5-6062-4AB0-93C3-3DCC46BA2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623D6B-5653-4B1B-B8D4-E05DC73A7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2C840-BD27-4621-99AE-B783C8718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EFA18-EB24-44F8-A88C-0978BCC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AAA82-5F21-42CA-862C-F5A027D7F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DA8B5-6AFA-468B-AE82-10DDDFD0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C8497-8C75-487B-8AC9-C650729E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912E8-AB5A-4721-B930-5B3AC929C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6AC77E-C851-4E0F-8911-DCC62E9CC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89F20-F481-4F51-91DD-98BEF933F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3A399-23F0-436C-AB14-0FC64686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5AC55-BC3F-4E22-AABE-479E2E354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CEC48-3F49-4704-B995-3D57D4977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7AA5C-F6D9-473C-87CA-8D9B10187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7F57D-1FE1-477F-B6CE-2C5B1C47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27B7C-CFB0-4720-9CF2-0C5FC3C9F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D17C-1DFE-4D51-9EE8-25051A39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93462C-390C-42DB-830C-3C3006633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E3A34-11BF-434E-99E3-D362C5E0D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1540A-A1F6-4401-80CF-02719AAD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1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59463A-9234-4203-BDE9-969B4C285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01A846-CA3D-4581-AEA0-929DEF4E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B16489-24F2-48CB-8F35-646B7CEF00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7D68A9-1446-4C4B-9646-965CCB453A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6CE614-8EA9-48B1-80BB-D0A4CB7EBF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9DF4896-5B36-4D54-9EF6-99E038D9F5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9A4D531A-0655-4241-95F5-2067B0DC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20</cp:revision>
  <dcterms:created xsi:type="dcterms:W3CDTF">2013-10-01T14:07:32Z</dcterms:created>
  <dcterms:modified xsi:type="dcterms:W3CDTF">2022-04-08T19:34:02Z</dcterms:modified>
</cp:coreProperties>
</file>