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 autoAdjust="0"/>
    <p:restoredTop sz="86270" autoAdjust="0"/>
  </p:normalViewPr>
  <p:slideViewPr>
    <p:cSldViewPr>
      <p:cViewPr>
        <p:scale>
          <a:sx n="90" d="100"/>
          <a:sy n="90" d="100"/>
        </p:scale>
        <p:origin x="-112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1652-68FC-4AF4-93B7-CB5AEE5AEB9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5C688-1C49-4C09-97B8-25D93806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r>
              <a:rPr lang="en-US" baseline="0" dirty="0" smtClean="0"/>
              <a:t> </a:t>
            </a:r>
            <a:r>
              <a:rPr lang="en-US" dirty="0" smtClean="0"/>
              <a:t>Split the children into two teams.</a:t>
            </a:r>
            <a:r>
              <a:rPr lang="en-US" baseline="0" dirty="0" smtClean="0"/>
              <a:t> When a child answers a question correctly he may choose a heart. Click on the heart to reveal if it is a “right heart” or a “wrong heart” attitude. If the child chooses a “right heart,” two arrows will appear below the heart. </a:t>
            </a:r>
            <a:r>
              <a:rPr lang="en-US" baseline="0" smtClean="0"/>
              <a:t>Click </a:t>
            </a:r>
            <a:r>
              <a:rPr lang="en-US" baseline="0" dirty="0" smtClean="0"/>
              <a:t>on the arrow that points to the team’s side to move the heart into his team’s large heart outline. If a child chooses a wrong heart, click on the heart again to get it to disappear. Whichever team has the most “right hearts” is the winner.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C688-1C49-4C09-97B8-25D93806B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microsoft.com/office/2007/relationships/hdphoto" Target="../media/hdphoto11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34" Type="http://schemas.microsoft.com/office/2007/relationships/hdphoto" Target="../media/hdphoto15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microsoft.com/office/2007/relationships/hdphoto" Target="../media/hdphoto8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microsoft.com/office/2007/relationships/hdphoto" Target="../media/hdphoto12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3.wdp"/><Relationship Id="rId3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43932" y="0"/>
            <a:ext cx="9692732" cy="7006087"/>
            <a:chOff x="-276468" y="0"/>
            <a:chExt cx="9692732" cy="7006087"/>
          </a:xfrm>
        </p:grpSpPr>
        <p:pic>
          <p:nvPicPr>
            <p:cNvPr id="4" name="Backroun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b="25352"/>
            <a:stretch/>
          </p:blipFill>
          <p:spPr>
            <a:xfrm>
              <a:off x="-76200" y="0"/>
              <a:ext cx="9220200" cy="6878128"/>
            </a:xfrm>
            <a:prstGeom prst="rect">
              <a:avLst/>
            </a:prstGeom>
          </p:spPr>
        </p:pic>
        <p:pic>
          <p:nvPicPr>
            <p:cNvPr id="1026" name="Team 1 Heart" descr="C:\Users\JennaW\AppData\Local\Microsoft\Windows\INetCache\IE\0Z34IXWB\Heart-SG2001-transpar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3" b="95117" l="9180" r="95313">
                          <a14:foregroundMark x1="46484" y1="17773" x2="46484" y2="17773"/>
                          <a14:foregroundMark x1="46484" y1="17773" x2="37305" y2="10352"/>
                          <a14:foregroundMark x1="36523" y1="10645" x2="23242" y2="9277"/>
                          <a14:foregroundMark x1="22949" y1="10059" x2="12598" y2="16699"/>
                          <a14:foregroundMark x1="14258" y1="17480" x2="9961" y2="26270"/>
                          <a14:foregroundMark x1="11035" y1="17773" x2="7520" y2="29688"/>
                          <a14:foregroundMark x1="8496" y1="29395" x2="18848" y2="59473"/>
                          <a14:foregroundMark x1="19727" y1="58203" x2="50293" y2="92188"/>
                          <a14:foregroundMark x1="52148" y1="91211" x2="88574" y2="45703"/>
                          <a14:foregroundMark x1="88281" y1="46387" x2="93652" y2="24512"/>
                          <a14:foregroundMark x1="45313" y1="17773" x2="50586" y2="25000"/>
                          <a14:foregroundMark x1="50977" y1="24023" x2="58008" y2="12988"/>
                          <a14:foregroundMark x1="61230" y1="11914" x2="70410" y2="8887"/>
                          <a14:foregroundMark x1="70020" y1="9766" x2="78809" y2="10547"/>
                          <a14:foregroundMark x1="77148" y1="9570" x2="88477" y2="17090"/>
                          <a14:backgroundMark x1="27832" y1="20508" x2="47754" y2="65234"/>
                          <a14:backgroundMark x1="33301" y1="14551" x2="16504" y2="18848"/>
                          <a14:backgroundMark x1="25488" y1="16016" x2="18066" y2="50293"/>
                          <a14:backgroundMark x1="45117" y1="21777" x2="34375" y2="71289"/>
                          <a14:backgroundMark x1="50488" y1="29102" x2="50488" y2="87500"/>
                          <a14:backgroundMark x1="56250" y1="20508" x2="67578" y2="69727"/>
                          <a14:backgroundMark x1="60449" y1="16016" x2="83594" y2="48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468" y="2815009"/>
              <a:ext cx="5077652" cy="419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team 2 Heart" descr="C:\Users\JennaW\AppData\Local\Microsoft\Windows\INetCache\IE\0Z34IXWB\Heart-SG2001-transpar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3" b="95117" l="9180" r="95313">
                          <a14:foregroundMark x1="46484" y1="17773" x2="46484" y2="17773"/>
                          <a14:foregroundMark x1="46484" y1="17773" x2="37305" y2="10352"/>
                          <a14:foregroundMark x1="36523" y1="10645" x2="23242" y2="9277"/>
                          <a14:foregroundMark x1="22949" y1="10059" x2="12598" y2="16699"/>
                          <a14:foregroundMark x1="14258" y1="17480" x2="9961" y2="26270"/>
                          <a14:foregroundMark x1="11035" y1="17773" x2="7520" y2="29688"/>
                          <a14:foregroundMark x1="8496" y1="29395" x2="18848" y2="59473"/>
                          <a14:foregroundMark x1="19727" y1="58203" x2="50293" y2="92188"/>
                          <a14:foregroundMark x1="52148" y1="91211" x2="88574" y2="45703"/>
                          <a14:foregroundMark x1="88281" y1="46387" x2="93652" y2="24512"/>
                          <a14:foregroundMark x1="45313" y1="17773" x2="50586" y2="25000"/>
                          <a14:foregroundMark x1="50977" y1="24023" x2="58008" y2="12988"/>
                          <a14:foregroundMark x1="61230" y1="11914" x2="70410" y2="8887"/>
                          <a14:foregroundMark x1="70020" y1="9766" x2="78809" y2="10547"/>
                          <a14:foregroundMark x1="77148" y1="9570" x2="88477" y2="17090"/>
                          <a14:backgroundMark x1="27832" y1="20508" x2="47754" y2="65234"/>
                          <a14:backgroundMark x1="33301" y1="14551" x2="16504" y2="18848"/>
                          <a14:backgroundMark x1="25488" y1="16016" x2="18066" y2="50293"/>
                          <a14:backgroundMark x1="45117" y1="21777" x2="34375" y2="71289"/>
                          <a14:backgroundMark x1="50488" y1="29102" x2="50488" y2="87500"/>
                          <a14:backgroundMark x1="56250" y1="20508" x2="67578" y2="69727"/>
                          <a14:backgroundMark x1="60449" y1="16016" x2="83594" y2="48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297" y="2810696"/>
              <a:ext cx="5088967" cy="419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G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90" r="100000">
                        <a14:foregroundMark x1="29591" y1="46542" x2="29591" y2="46542"/>
                        <a14:foregroundMark x1="34919" y1="46254" x2="38440" y2="44092"/>
                        <a14:foregroundMark x1="37869" y1="32853" x2="29305" y2="32997"/>
                        <a14:foregroundMark x1="43673" y1="40346" x2="51475" y2="51873"/>
                        <a14:foregroundMark x1="55756" y1="42075" x2="63178" y2="49856"/>
                        <a14:foregroundMark x1="65176" y1="50288" x2="74215" y2="30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55" y="1654878"/>
            <a:ext cx="1295400" cy="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Joyfu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0" r="100000">
                        <a14:foregroundMark x1="28069" y1="34726" x2="28069" y2="34726"/>
                        <a14:foregroundMark x1="27783" y1="33429" x2="28830" y2="42795"/>
                        <a14:foregroundMark x1="34634" y1="41210" x2="33968" y2="44957"/>
                        <a14:foregroundMark x1="44148" y1="39914" x2="47383" y2="48559"/>
                        <a14:foregroundMark x1="58421" y1="32997" x2="55471" y2="45101"/>
                        <a14:foregroundMark x1="62797" y1="40346" x2="63559" y2="47983"/>
                        <a14:foregroundMark x1="73168" y1="31412" x2="74500" y2="47839"/>
                        <a14:foregroundMark x1="7517" y1="53314" x2="7517" y2="53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2" y="180333"/>
            <a:ext cx="1371600" cy="90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Lov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6" b="100000" l="0" r="99619">
                        <a14:foregroundMark x1="36632" y1="34820" x2="36632" y2="34820"/>
                        <a14:foregroundMark x1="36346" y1="38705" x2="36346" y2="38705"/>
                        <a14:foregroundMark x1="34919" y1="37698" x2="34919" y2="43165"/>
                        <a14:foregroundMark x1="43482" y1="41007" x2="48716" y2="47770"/>
                        <a14:foregroundMark x1="54900" y1="38561" x2="56613" y2="49496"/>
                        <a14:foregroundMark x1="64891" y1="42446" x2="68411" y2="38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32" y="1635143"/>
            <a:ext cx="1373521" cy="9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Helpfu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2" b="99856" l="0" r="99905">
                        <a14:foregroundMark x1="20837" y1="34582" x2="29971" y2="44669"/>
                        <a14:foregroundMark x1="29020" y1="41931" x2="34253" y2="39049"/>
                        <a14:foregroundMark x1="35871" y1="42219" x2="43578" y2="49424"/>
                        <a14:foregroundMark x1="46242" y1="28530" x2="47479" y2="49856"/>
                        <a14:foregroundMark x1="44910" y1="28242" x2="45100" y2="47695"/>
                        <a14:foregroundMark x1="50618" y1="40490" x2="52046" y2="52594"/>
                        <a14:foregroundMark x1="65557" y1="31268" x2="59562" y2="48415"/>
                        <a14:foregroundMark x1="66603" y1="43084" x2="74025" y2="45389"/>
                        <a14:foregroundMark x1="79448" y1="28674" x2="79543" y2="47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37" y="185552"/>
            <a:ext cx="1361272" cy="8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indne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4" b="99856" l="0" r="100000">
                        <a14:backgroundMark x1="10942" y1="7914" x2="6185" y2="14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89" y="182143"/>
            <a:ext cx="1369625" cy="90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edi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4" b="99712" l="0" r="99715">
                        <a14:foregroundMark x1="15414" y1="34245" x2="23121" y2="45755"/>
                        <a14:foregroundMark x1="15699" y1="36115" x2="13321" y2="41007"/>
                        <a14:foregroundMark x1="28354" y1="27050" x2="31779" y2="53381"/>
                        <a14:foregroundMark x1="33587" y1="43885" x2="34443" y2="46475"/>
                        <a14:foregroundMark x1="42912" y1="40719" x2="38820" y2="42158"/>
                        <a14:foregroundMark x1="47859" y1="48489" x2="54234" y2="39568"/>
                        <a14:foregroundMark x1="59087" y1="29928" x2="58896" y2="48058"/>
                        <a14:foregroundMark x1="66413" y1="39424" x2="65557" y2="48777"/>
                        <a14:foregroundMark x1="70790" y1="47050" x2="80495" y2="40144"/>
                        <a14:foregroundMark x1="85918" y1="31655" x2="84301" y2="51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44" y="1654878"/>
            <a:ext cx="1359315" cy="8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Thank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Thankfu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76" b="100000" l="95" r="99524">
                        <a14:foregroundMark x1="12369" y1="34101" x2="21218" y2="33957"/>
                        <a14:foregroundMark x1="27402" y1="25899" x2="25880" y2="44748"/>
                        <a14:foregroundMark x1="37298" y1="39137" x2="42531" y2="49640"/>
                        <a14:foregroundMark x1="46337" y1="48058" x2="48049" y2="38705"/>
                        <a14:foregroundMark x1="31208" y1="37698" x2="31589" y2="44748"/>
                        <a14:foregroundMark x1="57945" y1="30360" x2="58991" y2="47194"/>
                        <a14:foregroundMark x1="72693" y1="33094" x2="70029" y2="47770"/>
                        <a14:foregroundMark x1="76784" y1="40432" x2="77735" y2="49209"/>
                        <a14:foregroundMark x1="88107" y1="29784" x2="88297" y2="45180"/>
                        <a14:foregroundMark x1="82099" y1="41589" x2="82716" y2="46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4" y="1645119"/>
            <a:ext cx="1335809" cy="8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ngr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443" y1="33141" x2="33492" y2="40778"/>
                        <a14:foregroundMark x1="30067" y1="44380" x2="32255" y2="42219"/>
                        <a14:foregroundMark x1="41484" y1="38184" x2="41009" y2="45533"/>
                        <a14:foregroundMark x1="52807" y1="39193" x2="54615" y2="52738"/>
                        <a14:foregroundMark x1="49952" y1="54323" x2="51094" y2="56772"/>
                        <a14:foregroundMark x1="60133" y1="38473" x2="60228" y2="46110"/>
                        <a14:foregroundMark x1="67269" y1="39049" x2="69743" y2="54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29" y="174042"/>
            <a:ext cx="1390652" cy="9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Disobedi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76" b="99856" l="0" r="99810">
                        <a14:foregroundMark x1="16175" y1="34294" x2="14272" y2="45101"/>
                        <a14:foregroundMark x1="25404" y1="40202" x2="25500" y2="43948"/>
                        <a14:foregroundMark x1="32065" y1="37176" x2="28735" y2="45533"/>
                        <a14:foregroundMark x1="34824" y1="40778" x2="38440" y2="44669"/>
                        <a14:foregroundMark x1="43387" y1="30115" x2="43578" y2="47262"/>
                        <a14:foregroundMark x1="52902" y1="39625" x2="51380" y2="44957"/>
                        <a14:foregroundMark x1="61275" y1="31268" x2="61275" y2="43804"/>
                        <a14:foregroundMark x1="65937" y1="39625" x2="66127" y2="41643"/>
                        <a14:foregroundMark x1="72027" y1="39049" x2="70504" y2="44092"/>
                        <a14:foregroundMark x1="77735" y1="38040" x2="76213" y2="44092"/>
                        <a14:foregroundMark x1="86013" y1="35735" x2="85728" y2="45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8" y="186751"/>
            <a:ext cx="1352160" cy="8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Jealou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44" b="99856" l="476" r="100000">
                        <a14:foregroundMark x1="27783" y1="34150" x2="27307" y2="46398"/>
                        <a14:foregroundMark x1="35871" y1="39625" x2="32636" y2="44524"/>
                        <a14:foregroundMark x1="42721" y1="38184" x2="38915" y2="45677"/>
                        <a14:foregroundMark x1="46908" y1="29107" x2="47764" y2="30548"/>
                        <a14:foregroundMark x1="48335" y1="30403" x2="48430" y2="44092"/>
                        <a14:foregroundMark x1="53949" y1="40202" x2="58611" y2="44813"/>
                        <a14:foregroundMark x1="62417" y1="39481" x2="62702" y2="46398"/>
                        <a14:foregroundMark x1="74025" y1="37608" x2="71361" y2="48271"/>
                        <a14:foregroundMark x1="67463" y1="42081" x2="67463" y2="4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74" y="1612986"/>
            <a:ext cx="1325799" cy="8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Complaini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63" b="100000" l="95" r="99619">
                        <a14:foregroundMark x1="18554" y1="36547" x2="11893" y2="41295"/>
                        <a14:foregroundMark x1="21313" y1="40576" x2="25785" y2="44317"/>
                        <a14:foregroundMark x1="30352" y1="39568" x2="37012" y2="44604"/>
                        <a14:foregroundMark x1="41675" y1="40863" x2="41294" y2="50935"/>
                        <a14:foregroundMark x1="48430" y1="31367" x2="48335" y2="43309"/>
                        <a14:foregroundMark x1="53663" y1="39856" x2="55566" y2="45180"/>
                        <a14:foregroundMark x1="59657" y1="40288" x2="59943" y2="43597"/>
                        <a14:foregroundMark x1="64986" y1="38273" x2="64510" y2="44604"/>
                        <a14:foregroundMark x1="72788" y1="39424" x2="72788" y2="43022"/>
                        <a14:foregroundMark x1="76499" y1="38705" x2="76594" y2="43165"/>
                        <a14:foregroundMark x1="86489" y1="39856" x2="87536" y2="48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7" y="171537"/>
            <a:ext cx="1396227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Hat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8" b="99568" l="95" r="99810">
                        <a14:foregroundMark x1="35395" y1="33669" x2="34634" y2="43741"/>
                        <a14:foregroundMark x1="39962" y1="40719" x2="43292" y2="40432"/>
                        <a14:foregroundMark x1="49477" y1="38273" x2="53473" y2="47194"/>
                        <a14:foregroundMark x1="58706" y1="34245" x2="57469" y2="47914"/>
                        <a14:foregroundMark x1="66413" y1="38849" x2="62512" y2="46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15" y="1622921"/>
            <a:ext cx="1354291" cy="89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Good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94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Joy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02" y="1042903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Love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9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elp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42903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indness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2415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edient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88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Joy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194" y="1042903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Help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2003" y="1042903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Kindness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794" y="1042415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Obedient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794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ood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Love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194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Thank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953" y="2472840"/>
            <a:ext cx="413206" cy="3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"/>
          <p:cNvGrpSpPr/>
          <p:nvPr/>
        </p:nvGrpSpPr>
        <p:grpSpPr>
          <a:xfrm>
            <a:off x="184435" y="217517"/>
            <a:ext cx="1252987" cy="828569"/>
            <a:chOff x="278186" y="222045"/>
            <a:chExt cx="1252987" cy="828569"/>
          </a:xfrm>
        </p:grpSpPr>
        <p:pic>
          <p:nvPicPr>
            <p:cNvPr id="50" name="Disobedient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86" y="222045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# 1"/>
            <p:cNvSpPr txBox="1"/>
            <p:nvPr/>
          </p:nvSpPr>
          <p:spPr>
            <a:xfrm>
              <a:off x="692922" y="37377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1701234" y="196148"/>
            <a:ext cx="1252987" cy="828569"/>
            <a:chOff x="1770625" y="196789"/>
            <a:chExt cx="1252987" cy="828569"/>
          </a:xfrm>
        </p:grpSpPr>
        <p:pic>
          <p:nvPicPr>
            <p:cNvPr id="51" name="Joy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25" y="196789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#2"/>
            <p:cNvSpPr txBox="1"/>
            <p:nvPr/>
          </p:nvSpPr>
          <p:spPr>
            <a:xfrm>
              <a:off x="2185361" y="3494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2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3191308" y="196788"/>
            <a:ext cx="1252987" cy="828569"/>
            <a:chOff x="3328491" y="221103"/>
            <a:chExt cx="1252987" cy="828569"/>
          </a:xfrm>
        </p:grpSpPr>
        <p:pic>
          <p:nvPicPr>
            <p:cNvPr id="52" name="Angry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491" y="221103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#3"/>
            <p:cNvSpPr txBox="1"/>
            <p:nvPr/>
          </p:nvSpPr>
          <p:spPr>
            <a:xfrm>
              <a:off x="3743227" y="3494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4626574" y="220707"/>
            <a:ext cx="1252987" cy="828569"/>
            <a:chOff x="4705347" y="241134"/>
            <a:chExt cx="1252987" cy="828569"/>
          </a:xfrm>
        </p:grpSpPr>
        <p:pic>
          <p:nvPicPr>
            <p:cNvPr id="53" name="Help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47" y="241134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#4"/>
            <p:cNvSpPr txBox="1"/>
            <p:nvPr/>
          </p:nvSpPr>
          <p:spPr>
            <a:xfrm>
              <a:off x="5120083" y="3494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6139624" y="228936"/>
            <a:ext cx="1252987" cy="828569"/>
            <a:chOff x="6156029" y="228936"/>
            <a:chExt cx="1252987" cy="828569"/>
          </a:xfrm>
        </p:grpSpPr>
        <p:pic>
          <p:nvPicPr>
            <p:cNvPr id="54" name="Kindness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029" y="228936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#5"/>
            <p:cNvSpPr txBox="1"/>
            <p:nvPr/>
          </p:nvSpPr>
          <p:spPr>
            <a:xfrm>
              <a:off x="6570765" y="3494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7662575" y="207578"/>
            <a:ext cx="1331162" cy="880264"/>
            <a:chOff x="7506211" y="209388"/>
            <a:chExt cx="1331162" cy="880264"/>
          </a:xfrm>
        </p:grpSpPr>
        <p:pic>
          <p:nvPicPr>
            <p:cNvPr id="55" name="Complaining cover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211" y="209388"/>
              <a:ext cx="1331162" cy="8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#6"/>
            <p:cNvSpPr txBox="1"/>
            <p:nvPr/>
          </p:nvSpPr>
          <p:spPr>
            <a:xfrm>
              <a:off x="7960035" y="3494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197239" y="1663360"/>
            <a:ext cx="1252987" cy="828569"/>
            <a:chOff x="257318" y="1663360"/>
            <a:chExt cx="1252987" cy="828569"/>
          </a:xfrm>
        </p:grpSpPr>
        <p:pic>
          <p:nvPicPr>
            <p:cNvPr id="1044" name="Thank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18" y="1663360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#7"/>
            <p:cNvSpPr txBox="1"/>
            <p:nvPr/>
          </p:nvSpPr>
          <p:spPr>
            <a:xfrm>
              <a:off x="672054" y="1809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13" name="Group 8"/>
          <p:cNvGrpSpPr/>
          <p:nvPr/>
        </p:nvGrpSpPr>
        <p:grpSpPr>
          <a:xfrm>
            <a:off x="1699871" y="1674942"/>
            <a:ext cx="1255713" cy="828675"/>
            <a:chOff x="1802929" y="1674942"/>
            <a:chExt cx="1255713" cy="828675"/>
          </a:xfrm>
        </p:grpSpPr>
        <p:pic>
          <p:nvPicPr>
            <p:cNvPr id="1045" name="Love cover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929" y="1674942"/>
              <a:ext cx="1255713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#8"/>
            <p:cNvSpPr txBox="1"/>
            <p:nvPr/>
          </p:nvSpPr>
          <p:spPr>
            <a:xfrm>
              <a:off x="2219028" y="1809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3191308" y="1656415"/>
            <a:ext cx="1252987" cy="828569"/>
            <a:chOff x="3315034" y="1656415"/>
            <a:chExt cx="1252987" cy="828569"/>
          </a:xfrm>
        </p:grpSpPr>
        <p:pic>
          <p:nvPicPr>
            <p:cNvPr id="46" name="Good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034" y="1656415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#9"/>
            <p:cNvSpPr txBox="1"/>
            <p:nvPr/>
          </p:nvSpPr>
          <p:spPr>
            <a:xfrm>
              <a:off x="3729770" y="1789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9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4625211" y="1636376"/>
            <a:ext cx="1255713" cy="828675"/>
            <a:chOff x="4705347" y="1636376"/>
            <a:chExt cx="1255713" cy="828675"/>
          </a:xfrm>
        </p:grpSpPr>
        <p:pic>
          <p:nvPicPr>
            <p:cNvPr id="1046" name="Jealous cover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47" y="1636376"/>
              <a:ext cx="1255713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#10"/>
            <p:cNvSpPr txBox="1"/>
            <p:nvPr/>
          </p:nvSpPr>
          <p:spPr>
            <a:xfrm>
              <a:off x="5002023" y="1789103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10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6139624" y="1677251"/>
            <a:ext cx="1252987" cy="828569"/>
            <a:chOff x="6128151" y="1677251"/>
            <a:chExt cx="1252987" cy="828569"/>
          </a:xfrm>
        </p:grpSpPr>
        <p:pic>
          <p:nvPicPr>
            <p:cNvPr id="48" name="Obedient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151" y="1677251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#11"/>
            <p:cNvSpPr txBox="1"/>
            <p:nvPr/>
          </p:nvSpPr>
          <p:spPr>
            <a:xfrm>
              <a:off x="6423464" y="1809090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11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>
            <a:off x="7701663" y="1681691"/>
            <a:ext cx="1252987" cy="828569"/>
            <a:chOff x="7594450" y="1681691"/>
            <a:chExt cx="1252987" cy="828569"/>
          </a:xfrm>
        </p:grpSpPr>
        <p:pic>
          <p:nvPicPr>
            <p:cNvPr id="49" name="Hate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450" y="1681691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#12"/>
            <p:cNvSpPr txBox="1"/>
            <p:nvPr/>
          </p:nvSpPr>
          <p:spPr>
            <a:xfrm>
              <a:off x="7889763" y="1809090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12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1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13663 0.4854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2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0573 0.4296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214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3717 0.47431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237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632E-6 L 0.31093 0.46264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2313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61424 0.61852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309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1076 0.78519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392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1528 L 0.1559 0.56944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2923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67795 0.44027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9" y="2201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6337 0.47315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2365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36337 0.37315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865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7448 0.32986 " pathEditMode="relative" rAng="0" ptsTypes="AA">
                                      <p:cBhvr>
                                        <p:cTn id="16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648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5885 0.37431 " pathEditMode="relative" rAng="0" ptsTypes="AA">
                                      <p:cBhvr>
                                        <p:cTn id="17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870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38108 0.34885 " pathEditMode="relative" rAng="0" ptsTypes="AA">
                                      <p:cBhvr>
                                        <p:cTn id="198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7431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1892 0.33773 " pathEditMode="relative" rAng="0" ptsTypes="AA">
                                      <p:cBhvr>
                                        <p:cTn id="20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687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50</cp:revision>
  <dcterms:created xsi:type="dcterms:W3CDTF">2017-10-02T16:39:36Z</dcterms:created>
  <dcterms:modified xsi:type="dcterms:W3CDTF">2018-02-22T19:39:10Z</dcterms:modified>
</cp:coreProperties>
</file>