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5" autoAdjust="0"/>
    <p:restoredTop sz="85698" autoAdjust="0"/>
  </p:normalViewPr>
  <p:slideViewPr>
    <p:cSldViewPr>
      <p:cViewPr>
        <p:scale>
          <a:sx n="75" d="100"/>
          <a:sy n="75" d="100"/>
        </p:scale>
        <p:origin x="-1590" y="-5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61652-68FC-4AF4-93B7-CB5AEE5AEB91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5C688-1C49-4C09-97B8-25D93806B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3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Instructions: Split </a:t>
            </a:r>
            <a:r>
              <a:rPr lang="en-US" dirty="0" smtClean="0"/>
              <a:t>the children into two teams.</a:t>
            </a:r>
            <a:r>
              <a:rPr lang="en-US" baseline="0" dirty="0" smtClean="0"/>
              <a:t> When a child answers a question correctly he may choose a heart. Click on the heart to reveal if it is a “right heart” or a “wrong heart” attitude. If the child chooses a “right heart,” two arrows will appear below the heart. Click on the arrow that points to the team’s side to move the heart into his team’s large heart outline. If a child chooses a wrong heart, click on the heart again to get it to disappear. Whichever team has the most “right hearts” is the winner.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C688-1C49-4C09-97B8-25D93806BE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1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6C70-41C0-4981-BAC6-331806AADD8A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27A8-7C92-4DF0-BC68-330BC63E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4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6C70-41C0-4981-BAC6-331806AADD8A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27A8-7C92-4DF0-BC68-330BC63E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3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6C70-41C0-4981-BAC6-331806AADD8A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27A8-7C92-4DF0-BC68-330BC63E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3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6C70-41C0-4981-BAC6-331806AADD8A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27A8-7C92-4DF0-BC68-330BC63E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1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6C70-41C0-4981-BAC6-331806AADD8A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27A8-7C92-4DF0-BC68-330BC63E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7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6C70-41C0-4981-BAC6-331806AADD8A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27A8-7C92-4DF0-BC68-330BC63E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0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6C70-41C0-4981-BAC6-331806AADD8A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27A8-7C92-4DF0-BC68-330BC63E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6C70-41C0-4981-BAC6-331806AADD8A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27A8-7C92-4DF0-BC68-330BC63E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6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6C70-41C0-4981-BAC6-331806AADD8A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27A8-7C92-4DF0-BC68-330BC63E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5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6C70-41C0-4981-BAC6-331806AADD8A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27A8-7C92-4DF0-BC68-330BC63E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1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6C70-41C0-4981-BAC6-331806AADD8A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27A8-7C92-4DF0-BC68-330BC63E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1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F6C70-41C0-4981-BAC6-331806AADD8A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627A8-7C92-4DF0-BC68-330BC63E3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8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openxmlformats.org/officeDocument/2006/relationships/image" Target="../media/image9.png"/><Relationship Id="rId26" Type="http://schemas.microsoft.com/office/2007/relationships/hdphoto" Target="../media/hdphoto11.wdp"/><Relationship Id="rId3" Type="http://schemas.openxmlformats.org/officeDocument/2006/relationships/image" Target="../media/image1.jpeg"/><Relationship Id="rId21" Type="http://schemas.openxmlformats.org/officeDocument/2006/relationships/image" Target="../media/image11.png"/><Relationship Id="rId34" Type="http://schemas.microsoft.com/office/2007/relationships/hdphoto" Target="../media/hdphoto15.wdp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microsoft.com/office/2007/relationships/hdphoto" Target="../media/hdphoto7.wdp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microsoft.com/office/2007/relationships/hdphoto" Target="../media/hdphoto8.wdp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24" Type="http://schemas.microsoft.com/office/2007/relationships/hdphoto" Target="../media/hdphoto10.wdp"/><Relationship Id="rId32" Type="http://schemas.microsoft.com/office/2007/relationships/hdphoto" Target="../media/hdphoto1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12.png"/><Relationship Id="rId28" Type="http://schemas.microsoft.com/office/2007/relationships/hdphoto" Target="../media/hdphoto12.wdp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microsoft.com/office/2007/relationships/hdphoto" Target="../media/hdphoto9.wdp"/><Relationship Id="rId27" Type="http://schemas.openxmlformats.org/officeDocument/2006/relationships/image" Target="../media/image14.png"/><Relationship Id="rId30" Type="http://schemas.microsoft.com/office/2007/relationships/hdphoto" Target="../media/hdphoto13.wdp"/><Relationship Id="rId3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43932" y="1"/>
            <a:ext cx="9692732" cy="5254565"/>
            <a:chOff x="-276468" y="0"/>
            <a:chExt cx="9692732" cy="7006087"/>
          </a:xfrm>
        </p:grpSpPr>
        <p:pic>
          <p:nvPicPr>
            <p:cNvPr id="4" name="Backround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" b="25352"/>
            <a:stretch/>
          </p:blipFill>
          <p:spPr>
            <a:xfrm>
              <a:off x="-76200" y="0"/>
              <a:ext cx="9220200" cy="6878128"/>
            </a:xfrm>
            <a:prstGeom prst="rect">
              <a:avLst/>
            </a:prstGeom>
          </p:spPr>
        </p:pic>
        <p:pic>
          <p:nvPicPr>
            <p:cNvPr id="1026" name="Team 1 Heart" descr="C:\Users\JennaW\AppData\Local\Microsoft\Windows\INetCache\IE\0Z34IXWB\Heart-SG2001-transparent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273" b="95117" l="9180" r="95313">
                          <a14:foregroundMark x1="46484" y1="17773" x2="46484" y2="17773"/>
                          <a14:foregroundMark x1="46484" y1="17773" x2="37305" y2="10352"/>
                          <a14:foregroundMark x1="36523" y1="10645" x2="23242" y2="9277"/>
                          <a14:foregroundMark x1="22949" y1="10059" x2="12598" y2="16699"/>
                          <a14:foregroundMark x1="14258" y1="17480" x2="9961" y2="26270"/>
                          <a14:foregroundMark x1="11035" y1="17773" x2="7520" y2="29688"/>
                          <a14:foregroundMark x1="8496" y1="29395" x2="18848" y2="59473"/>
                          <a14:foregroundMark x1="19727" y1="58203" x2="50293" y2="92188"/>
                          <a14:foregroundMark x1="52148" y1="91211" x2="88574" y2="45703"/>
                          <a14:foregroundMark x1="88281" y1="46387" x2="93652" y2="24512"/>
                          <a14:foregroundMark x1="45313" y1="17773" x2="50586" y2="25000"/>
                          <a14:foregroundMark x1="50977" y1="24023" x2="58008" y2="12988"/>
                          <a14:foregroundMark x1="61230" y1="11914" x2="70410" y2="8887"/>
                          <a14:foregroundMark x1="70020" y1="9766" x2="78809" y2="10547"/>
                          <a14:foregroundMark x1="77148" y1="9570" x2="88477" y2="17090"/>
                          <a14:backgroundMark x1="27832" y1="20508" x2="47754" y2="65234"/>
                          <a14:backgroundMark x1="33301" y1="14551" x2="16504" y2="18848"/>
                          <a14:backgroundMark x1="25488" y1="16016" x2="18066" y2="50293"/>
                          <a14:backgroundMark x1="45117" y1="21777" x2="34375" y2="71289"/>
                          <a14:backgroundMark x1="50488" y1="29102" x2="50488" y2="87500"/>
                          <a14:backgroundMark x1="56250" y1="20508" x2="67578" y2="69727"/>
                          <a14:backgroundMark x1="60449" y1="16016" x2="83594" y2="48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6468" y="2815009"/>
              <a:ext cx="5077652" cy="4191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team 2 Heart" descr="C:\Users\JennaW\AppData\Local\Microsoft\Windows\INetCache\IE\0Z34IXWB\Heart-SG2001-transparent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273" b="95117" l="9180" r="95313">
                          <a14:foregroundMark x1="46484" y1="17773" x2="46484" y2="17773"/>
                          <a14:foregroundMark x1="46484" y1="17773" x2="37305" y2="10352"/>
                          <a14:foregroundMark x1="36523" y1="10645" x2="23242" y2="9277"/>
                          <a14:foregroundMark x1="22949" y1="10059" x2="12598" y2="16699"/>
                          <a14:foregroundMark x1="14258" y1="17480" x2="9961" y2="26270"/>
                          <a14:foregroundMark x1="11035" y1="17773" x2="7520" y2="29688"/>
                          <a14:foregroundMark x1="8496" y1="29395" x2="18848" y2="59473"/>
                          <a14:foregroundMark x1="19727" y1="58203" x2="50293" y2="92188"/>
                          <a14:foregroundMark x1="52148" y1="91211" x2="88574" y2="45703"/>
                          <a14:foregroundMark x1="88281" y1="46387" x2="93652" y2="24512"/>
                          <a14:foregroundMark x1="45313" y1="17773" x2="50586" y2="25000"/>
                          <a14:foregroundMark x1="50977" y1="24023" x2="58008" y2="12988"/>
                          <a14:foregroundMark x1="61230" y1="11914" x2="70410" y2="8887"/>
                          <a14:foregroundMark x1="70020" y1="9766" x2="78809" y2="10547"/>
                          <a14:foregroundMark x1="77148" y1="9570" x2="88477" y2="17090"/>
                          <a14:backgroundMark x1="27832" y1="20508" x2="47754" y2="65234"/>
                          <a14:backgroundMark x1="33301" y1="14551" x2="16504" y2="18848"/>
                          <a14:backgroundMark x1="25488" y1="16016" x2="18066" y2="50293"/>
                          <a14:backgroundMark x1="45117" y1="21777" x2="34375" y2="71289"/>
                          <a14:backgroundMark x1="50488" y1="29102" x2="50488" y2="87500"/>
                          <a14:backgroundMark x1="56250" y1="20508" x2="67578" y2="69727"/>
                          <a14:backgroundMark x1="60449" y1="16016" x2="83594" y2="48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7297" y="2810696"/>
              <a:ext cx="5088967" cy="4195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Goo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90" r="100000">
                        <a14:foregroundMark x1="29591" y1="46542" x2="29591" y2="46542"/>
                        <a14:foregroundMark x1="34919" y1="46254" x2="38440" y2="44092"/>
                        <a14:foregroundMark x1="37869" y1="32853" x2="29305" y2="32997"/>
                        <a14:foregroundMark x1="43673" y1="40346" x2="51475" y2="51873"/>
                        <a14:foregroundMark x1="55756" y1="42075" x2="63178" y2="49856"/>
                        <a14:foregroundMark x1="65176" y1="50288" x2="74215" y2="30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155" y="1241159"/>
            <a:ext cx="1295400" cy="6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Joyfu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90" r="100000">
                        <a14:foregroundMark x1="28069" y1="34726" x2="28069" y2="34726"/>
                        <a14:foregroundMark x1="27783" y1="33429" x2="28830" y2="42795"/>
                        <a14:foregroundMark x1="34634" y1="41210" x2="33968" y2="44957"/>
                        <a14:foregroundMark x1="44148" y1="39914" x2="47383" y2="48559"/>
                        <a14:foregroundMark x1="58421" y1="32997" x2="55471" y2="45101"/>
                        <a14:foregroundMark x1="62797" y1="40346" x2="63559" y2="47983"/>
                        <a14:foregroundMark x1="73168" y1="31412" x2="74500" y2="47839"/>
                        <a14:backgroundMark x1="4848" y1="10429" x2="4848" y2="10429"/>
                        <a14:backgroundMark x1="50303" y1="7975" x2="50303" y2="7975"/>
                        <a14:backgroundMark x1="7879" y1="57055" x2="7879" y2="57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992" y="135250"/>
            <a:ext cx="1371600" cy="67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Lov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6" b="100000" l="0" r="99619">
                        <a14:foregroundMark x1="36632" y1="34820" x2="36632" y2="34820"/>
                        <a14:foregroundMark x1="36346" y1="38705" x2="36346" y2="38705"/>
                        <a14:foregroundMark x1="34919" y1="37698" x2="34919" y2="43165"/>
                        <a14:foregroundMark x1="43482" y1="41007" x2="48716" y2="47770"/>
                        <a14:foregroundMark x1="54900" y1="38561" x2="56613" y2="49496"/>
                        <a14:foregroundMark x1="64891" y1="42446" x2="68411" y2="389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33" y="1226358"/>
            <a:ext cx="1373521" cy="68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Helpfu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2" b="99856" l="0" r="99905">
                        <a14:foregroundMark x1="20837" y1="34582" x2="29971" y2="44669"/>
                        <a14:foregroundMark x1="29020" y1="41931" x2="34253" y2="39049"/>
                        <a14:foregroundMark x1="35871" y1="42219" x2="43578" y2="49424"/>
                        <a14:foregroundMark x1="46242" y1="28530" x2="47479" y2="49856"/>
                        <a14:foregroundMark x1="44910" y1="28242" x2="45100" y2="47695"/>
                        <a14:foregroundMark x1="50618" y1="40490" x2="52046" y2="52594"/>
                        <a14:foregroundMark x1="65557" y1="31268" x2="59562" y2="48415"/>
                        <a14:foregroundMark x1="66603" y1="43084" x2="74025" y2="45389"/>
                        <a14:foregroundMark x1="79448" y1="28674" x2="79543" y2="47550"/>
                        <a14:backgroundMark x1="17988" y1="71605" x2="17988" y2="716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37" y="139164"/>
            <a:ext cx="1361272" cy="67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Kindnes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44" b="99856" l="0" r="100000">
                        <a14:foregroundMark x1="17021" y1="34356" x2="16717" y2="43558"/>
                        <a14:foregroundMark x1="29483" y1="41104" x2="29179" y2="43558"/>
                        <a14:foregroundMark x1="34650" y1="40491" x2="34043" y2="44785"/>
                        <a14:foregroundMark x1="40729" y1="41104" x2="40729" y2="42945"/>
                        <a14:foregroundMark x1="50152" y1="30675" x2="50456" y2="44172"/>
                        <a14:foregroundMark x1="44681" y1="46626" x2="44681" y2="48466"/>
                        <a14:foregroundMark x1="55927" y1="41104" x2="55927" y2="43558"/>
                        <a14:foregroundMark x1="62006" y1="41104" x2="62006" y2="43558"/>
                        <a14:foregroundMark x1="67477" y1="42945" x2="67173" y2="45399"/>
                        <a14:foregroundMark x1="76596" y1="40491" x2="77204" y2="42945"/>
                        <a14:foregroundMark x1="83587" y1="41718" x2="83587" y2="44172"/>
                        <a14:backgroundMark x1="10942" y1="7914" x2="6185" y2="145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890" y="136608"/>
            <a:ext cx="1369625" cy="67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edien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44" b="99712" l="0" r="99715">
                        <a14:foregroundMark x1="15414" y1="34245" x2="23121" y2="45755"/>
                        <a14:foregroundMark x1="15699" y1="36115" x2="13321" y2="41007"/>
                        <a14:foregroundMark x1="28354" y1="27050" x2="31779" y2="53381"/>
                        <a14:foregroundMark x1="33587" y1="43885" x2="34443" y2="46475"/>
                        <a14:foregroundMark x1="42912" y1="40719" x2="38820" y2="42158"/>
                        <a14:foregroundMark x1="47859" y1="48489" x2="54234" y2="39568"/>
                        <a14:foregroundMark x1="59087" y1="29928" x2="58896" y2="48058"/>
                        <a14:foregroundMark x1="66413" y1="39424" x2="65557" y2="48777"/>
                        <a14:foregroundMark x1="70790" y1="47050" x2="80495" y2="40144"/>
                        <a14:foregroundMark x1="85918" y1="31655" x2="84301" y2="51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045" y="1241159"/>
            <a:ext cx="1359315" cy="67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Thankful go team 1" descr="C:\Users\JennaW\AppData\Local\Microsoft\Windows\INetCache\IE\5NGUHKQV\434px-Left_arrow.svg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54630"/>
            <a:ext cx="413206" cy="25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Thankful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76" b="100000" l="95" r="99524">
                        <a14:foregroundMark x1="12369" y1="34101" x2="21218" y2="33957"/>
                        <a14:foregroundMark x1="27402" y1="25899" x2="25880" y2="44748"/>
                        <a14:foregroundMark x1="37298" y1="39137" x2="42531" y2="49640"/>
                        <a14:foregroundMark x1="46337" y1="48058" x2="48049" y2="38705"/>
                        <a14:foregroundMark x1="31208" y1="37698" x2="31589" y2="44748"/>
                        <a14:foregroundMark x1="57945" y1="30360" x2="58991" y2="47194"/>
                        <a14:foregroundMark x1="72693" y1="33094" x2="70029" y2="47770"/>
                        <a14:foregroundMark x1="76784" y1="40432" x2="77735" y2="49209"/>
                        <a14:foregroundMark x1="88107" y1="29784" x2="88297" y2="45180"/>
                        <a14:foregroundMark x1="82099" y1="41589" x2="82716" y2="46729"/>
                        <a14:foregroundMark x1="52795" y1="41509" x2="53106" y2="44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25" y="1233840"/>
            <a:ext cx="1335809" cy="66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Angry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34443" y1="33141" x2="33492" y2="40778"/>
                        <a14:foregroundMark x1="30067" y1="44380" x2="32255" y2="42219"/>
                        <a14:foregroundMark x1="41484" y1="38184" x2="41009" y2="45533"/>
                        <a14:foregroundMark x1="52807" y1="39193" x2="54615" y2="52738"/>
                        <a14:foregroundMark x1="49952" y1="54323" x2="51094" y2="56772"/>
                        <a14:foregroundMark x1="60133" y1="38473" x2="60228" y2="46110"/>
                        <a14:foregroundMark x1="67269" y1="39049" x2="69743" y2="54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529" y="130532"/>
            <a:ext cx="1390652" cy="68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Disobedient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576" b="99856" l="0" r="99810">
                        <a14:foregroundMark x1="16175" y1="34294" x2="14272" y2="45101"/>
                        <a14:foregroundMark x1="25404" y1="40202" x2="25500" y2="43948"/>
                        <a14:foregroundMark x1="32065" y1="37176" x2="28735" y2="45533"/>
                        <a14:foregroundMark x1="34824" y1="40778" x2="38440" y2="44669"/>
                        <a14:foregroundMark x1="43387" y1="30115" x2="43578" y2="47262"/>
                        <a14:foregroundMark x1="52902" y1="39625" x2="51380" y2="44957"/>
                        <a14:foregroundMark x1="61275" y1="31268" x2="61275" y2="43804"/>
                        <a14:foregroundMark x1="65937" y1="39625" x2="66127" y2="41643"/>
                        <a14:foregroundMark x1="72027" y1="39049" x2="70504" y2="44092"/>
                        <a14:foregroundMark x1="77735" y1="38040" x2="76213" y2="44092"/>
                        <a14:foregroundMark x1="86013" y1="35735" x2="85728" y2="45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8" y="140064"/>
            <a:ext cx="1352160" cy="66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Jealous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44" b="99856" l="476" r="100000">
                        <a14:foregroundMark x1="27783" y1="34150" x2="27307" y2="46398"/>
                        <a14:foregroundMark x1="35871" y1="39625" x2="32636" y2="44524"/>
                        <a14:foregroundMark x1="42721" y1="38184" x2="38915" y2="45677"/>
                        <a14:foregroundMark x1="46908" y1="29107" x2="47764" y2="30548"/>
                        <a14:foregroundMark x1="48335" y1="30403" x2="48430" y2="44092"/>
                        <a14:foregroundMark x1="53949" y1="40202" x2="58611" y2="44813"/>
                        <a14:foregroundMark x1="62417" y1="39481" x2="62702" y2="46398"/>
                        <a14:foregroundMark x1="74025" y1="37608" x2="71361" y2="48271"/>
                        <a14:foregroundMark x1="67463" y1="42081" x2="67463" y2="42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75" y="1209740"/>
            <a:ext cx="1325799" cy="65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Complaini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863" b="100000" l="95" r="99619">
                        <a14:foregroundMark x1="18554" y1="36547" x2="11893" y2="41295"/>
                        <a14:foregroundMark x1="21313" y1="40576" x2="25785" y2="44317"/>
                        <a14:foregroundMark x1="30352" y1="39568" x2="37012" y2="44604"/>
                        <a14:foregroundMark x1="41675" y1="40863" x2="41294" y2="50935"/>
                        <a14:foregroundMark x1="48430" y1="31367" x2="48335" y2="43309"/>
                        <a14:foregroundMark x1="53663" y1="39856" x2="55566" y2="45180"/>
                        <a14:foregroundMark x1="59657" y1="40288" x2="59943" y2="43597"/>
                        <a14:foregroundMark x1="64986" y1="38273" x2="64510" y2="44604"/>
                        <a14:foregroundMark x1="72788" y1="39424" x2="72788" y2="43022"/>
                        <a14:foregroundMark x1="76499" y1="38705" x2="76594" y2="43165"/>
                        <a14:foregroundMark x1="86489" y1="39856" x2="87536" y2="48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48" y="128653"/>
            <a:ext cx="1396227" cy="69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Hate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88" b="99568" l="95" r="99810">
                        <a14:foregroundMark x1="35395" y1="33669" x2="34634" y2="43741"/>
                        <a14:foregroundMark x1="39962" y1="40719" x2="43292" y2="40432"/>
                        <a14:foregroundMark x1="49477" y1="38273" x2="53473" y2="47194"/>
                        <a14:foregroundMark x1="58706" y1="34245" x2="57469" y2="47914"/>
                        <a14:foregroundMark x1="66413" y1="38849" x2="62512" y2="46331"/>
                        <a14:foregroundMark x1="48160" y1="43478" x2="47546" y2="45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816" y="1217191"/>
            <a:ext cx="1354291" cy="67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Good go team 1" descr="C:\Users\JennaW\AppData\Local\Microsoft\Windows\INetCache\IE\5NGUHKQV\434px-Left_arrow.svg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594" y="1854630"/>
            <a:ext cx="413206" cy="25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Joyful go team 1" descr="C:\Users\JennaW\AppData\Local\Microsoft\Windows\INetCache\IE\5NGUHKQV\434px-Left_arrow.svg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702" y="782177"/>
            <a:ext cx="413206" cy="25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Love go team 1" descr="C:\Users\JennaW\AppData\Local\Microsoft\Windows\INetCache\IE\5NGUHKQV\434px-Left_arrow.svg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909" y="1854630"/>
            <a:ext cx="413206" cy="25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Helpful go team 1" descr="C:\Users\JennaW\AppData\Local\Microsoft\Windows\INetCache\IE\5NGUHKQV\434px-Left_arrow.svg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82177"/>
            <a:ext cx="413206" cy="25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indness go team 1" descr="C:\Users\JennaW\AppData\Local\Microsoft\Windows\INetCache\IE\5NGUHKQV\434px-Left_arrow.svg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81811"/>
            <a:ext cx="413206" cy="25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Obedient go team 1" descr="C:\Users\JennaW\AppData\Local\Microsoft\Windows\INetCache\IE\5NGUHKQV\434px-Left_arrow.svg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88" y="1854630"/>
            <a:ext cx="413206" cy="25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Joyful go team 2" descr="C:\Users\JennaW\AppData\Local\Microsoft\Windows\INetCache\IE\5NGUHKQV\434px-Left_arrow.svg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6194" y="782177"/>
            <a:ext cx="413206" cy="25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Helpful go team 2" descr="C:\Users\JennaW\AppData\Local\Microsoft\Windows\INetCache\IE\5NGUHKQV\434px-Left_arrow.svg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12003" y="782177"/>
            <a:ext cx="413206" cy="25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Kindness go team 2" descr="C:\Users\JennaW\AppData\Local\Microsoft\Windows\INetCache\IE\5NGUHKQV\434px-Left_arrow.svg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25794" y="781811"/>
            <a:ext cx="413206" cy="25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Obedient go team 2" descr="C:\Users\JennaW\AppData\Local\Microsoft\Windows\INetCache\IE\5NGUHKQV\434px-Left_arrow.svg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25794" y="1854630"/>
            <a:ext cx="413206" cy="25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Good go team 2" descr="C:\Users\JennaW\AppData\Local\Microsoft\Windows\INetCache\IE\5NGUHKQV\434px-Left_arrow.svg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6200" y="1854630"/>
            <a:ext cx="413206" cy="25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Love go team 2" descr="C:\Users\JennaW\AppData\Local\Microsoft\Windows\INetCache\IE\5NGUHKQV\434px-Left_arrow.svg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6194" y="1854630"/>
            <a:ext cx="413206" cy="25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Thankful go team 2" descr="C:\Users\JennaW\AppData\Local\Microsoft\Windows\INetCache\IE\5NGUHKQV\434px-Left_arrow.svg[1]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953" y="1854630"/>
            <a:ext cx="413206" cy="25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"/>
          <p:cNvGrpSpPr/>
          <p:nvPr/>
        </p:nvGrpSpPr>
        <p:grpSpPr>
          <a:xfrm>
            <a:off x="184436" y="163138"/>
            <a:ext cx="1252987" cy="621427"/>
            <a:chOff x="278186" y="222045"/>
            <a:chExt cx="1252987" cy="828569"/>
          </a:xfrm>
        </p:grpSpPr>
        <p:pic>
          <p:nvPicPr>
            <p:cNvPr id="50" name="Disobedient cover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3022" b="98561" l="3235" r="980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186" y="222045"/>
              <a:ext cx="1252987" cy="82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# 1"/>
            <p:cNvSpPr txBox="1"/>
            <p:nvPr/>
          </p:nvSpPr>
          <p:spPr>
            <a:xfrm>
              <a:off x="692922" y="283928"/>
              <a:ext cx="423514" cy="697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 Black" panose="020B0A04020102020204" pitchFamily="34" charset="0"/>
                </a:rPr>
                <a:t>1</a:t>
              </a:r>
              <a:endParaRPr lang="en-US" sz="28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7" name="Group 2"/>
          <p:cNvGrpSpPr/>
          <p:nvPr/>
        </p:nvGrpSpPr>
        <p:grpSpPr>
          <a:xfrm>
            <a:off x="1701235" y="147111"/>
            <a:ext cx="1252987" cy="621427"/>
            <a:chOff x="1770625" y="196789"/>
            <a:chExt cx="1252987" cy="828569"/>
          </a:xfrm>
        </p:grpSpPr>
        <p:pic>
          <p:nvPicPr>
            <p:cNvPr id="51" name="Joyful cover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3022" b="98561" l="3235" r="980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625" y="196789"/>
              <a:ext cx="1252987" cy="82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#2"/>
            <p:cNvSpPr txBox="1"/>
            <p:nvPr/>
          </p:nvSpPr>
          <p:spPr>
            <a:xfrm>
              <a:off x="2185361" y="280041"/>
              <a:ext cx="423514" cy="697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 Black" panose="020B0A04020102020204" pitchFamily="34" charset="0"/>
                </a:rPr>
                <a:t>2</a:t>
              </a:r>
              <a:endParaRPr lang="en-US" sz="28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0" name="Group 3"/>
          <p:cNvGrpSpPr/>
          <p:nvPr/>
        </p:nvGrpSpPr>
        <p:grpSpPr>
          <a:xfrm>
            <a:off x="3191309" y="147591"/>
            <a:ext cx="1252987" cy="621427"/>
            <a:chOff x="3328491" y="221103"/>
            <a:chExt cx="1252987" cy="828569"/>
          </a:xfrm>
        </p:grpSpPr>
        <p:pic>
          <p:nvPicPr>
            <p:cNvPr id="52" name="Angry cover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3022" b="98561" l="3235" r="980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8491" y="221103"/>
              <a:ext cx="1252987" cy="82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#3"/>
            <p:cNvSpPr txBox="1"/>
            <p:nvPr/>
          </p:nvSpPr>
          <p:spPr>
            <a:xfrm>
              <a:off x="3743227" y="303715"/>
              <a:ext cx="423514" cy="697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8" name="Group 4"/>
          <p:cNvGrpSpPr/>
          <p:nvPr/>
        </p:nvGrpSpPr>
        <p:grpSpPr>
          <a:xfrm>
            <a:off x="4626575" y="165531"/>
            <a:ext cx="1252987" cy="621427"/>
            <a:chOff x="4705347" y="241134"/>
            <a:chExt cx="1252987" cy="828569"/>
          </a:xfrm>
        </p:grpSpPr>
        <p:pic>
          <p:nvPicPr>
            <p:cNvPr id="53" name="Helpful cover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3022" b="98561" l="3235" r="980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347" y="241134"/>
              <a:ext cx="1252987" cy="82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#4"/>
            <p:cNvSpPr txBox="1"/>
            <p:nvPr/>
          </p:nvSpPr>
          <p:spPr>
            <a:xfrm>
              <a:off x="5120083" y="299826"/>
              <a:ext cx="423514" cy="697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9" name="Group 5"/>
          <p:cNvGrpSpPr/>
          <p:nvPr/>
        </p:nvGrpSpPr>
        <p:grpSpPr>
          <a:xfrm>
            <a:off x="6139625" y="171702"/>
            <a:ext cx="1252987" cy="621427"/>
            <a:chOff x="6156029" y="228936"/>
            <a:chExt cx="1252987" cy="828569"/>
          </a:xfrm>
        </p:grpSpPr>
        <p:pic>
          <p:nvPicPr>
            <p:cNvPr id="54" name="Kindness cover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3022" b="98561" l="3235" r="980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029" y="228936"/>
              <a:ext cx="1252987" cy="82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#5"/>
            <p:cNvSpPr txBox="1"/>
            <p:nvPr/>
          </p:nvSpPr>
          <p:spPr>
            <a:xfrm>
              <a:off x="6570765" y="279400"/>
              <a:ext cx="423514" cy="697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 Black" panose="020B0A04020102020204" pitchFamily="34" charset="0"/>
                </a:rPr>
                <a:t>5</a:t>
              </a:r>
            </a:p>
          </p:txBody>
        </p:sp>
      </p:grpSp>
      <p:grpSp>
        <p:nvGrpSpPr>
          <p:cNvPr id="11" name="Group 6"/>
          <p:cNvGrpSpPr/>
          <p:nvPr/>
        </p:nvGrpSpPr>
        <p:grpSpPr>
          <a:xfrm>
            <a:off x="7662575" y="155685"/>
            <a:ext cx="1331162" cy="660198"/>
            <a:chOff x="7506211" y="209388"/>
            <a:chExt cx="1331162" cy="880264"/>
          </a:xfrm>
        </p:grpSpPr>
        <p:pic>
          <p:nvPicPr>
            <p:cNvPr id="55" name="Complaining cover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3022" b="98561" l="3235" r="980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6211" y="209388"/>
              <a:ext cx="1331162" cy="880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#6"/>
            <p:cNvSpPr txBox="1"/>
            <p:nvPr/>
          </p:nvSpPr>
          <p:spPr>
            <a:xfrm>
              <a:off x="7960035" y="281208"/>
              <a:ext cx="423514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 Black" panose="020B0A04020102020204" pitchFamily="34" charset="0"/>
                </a:rPr>
                <a:t>6</a:t>
              </a:r>
            </a:p>
          </p:txBody>
        </p:sp>
      </p:grpSp>
      <p:grpSp>
        <p:nvGrpSpPr>
          <p:cNvPr id="12" name="Group 7"/>
          <p:cNvGrpSpPr/>
          <p:nvPr/>
        </p:nvGrpSpPr>
        <p:grpSpPr>
          <a:xfrm>
            <a:off x="197240" y="1247520"/>
            <a:ext cx="1252987" cy="621427"/>
            <a:chOff x="257318" y="1663360"/>
            <a:chExt cx="1252987" cy="828569"/>
          </a:xfrm>
        </p:grpSpPr>
        <p:pic>
          <p:nvPicPr>
            <p:cNvPr id="1044" name="Thankful cover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3022" b="98561" l="3235" r="980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18" y="1663360"/>
              <a:ext cx="1252987" cy="82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#7"/>
            <p:cNvSpPr txBox="1"/>
            <p:nvPr/>
          </p:nvSpPr>
          <p:spPr>
            <a:xfrm>
              <a:off x="672054" y="1701799"/>
              <a:ext cx="423514" cy="697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 Black" panose="020B0A04020102020204" pitchFamily="34" charset="0"/>
                </a:rPr>
                <a:t>7</a:t>
              </a:r>
            </a:p>
          </p:txBody>
        </p:sp>
      </p:grpSp>
      <p:grpSp>
        <p:nvGrpSpPr>
          <p:cNvPr id="13" name="Group 8"/>
          <p:cNvGrpSpPr/>
          <p:nvPr/>
        </p:nvGrpSpPr>
        <p:grpSpPr>
          <a:xfrm>
            <a:off x="1699872" y="1256207"/>
            <a:ext cx="1255713" cy="621506"/>
            <a:chOff x="1802929" y="1674942"/>
            <a:chExt cx="1255713" cy="828675"/>
          </a:xfrm>
        </p:grpSpPr>
        <p:pic>
          <p:nvPicPr>
            <p:cNvPr id="1045" name="Love cover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2929" y="1674942"/>
              <a:ext cx="1255713" cy="828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0" name="#8"/>
            <p:cNvSpPr txBox="1"/>
            <p:nvPr/>
          </p:nvSpPr>
          <p:spPr>
            <a:xfrm>
              <a:off x="2219028" y="1701801"/>
              <a:ext cx="423514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 Black" panose="020B0A04020102020204" pitchFamily="34" charset="0"/>
                </a:rPr>
                <a:t>8</a:t>
              </a:r>
            </a:p>
          </p:txBody>
        </p:sp>
      </p:grpSp>
      <p:grpSp>
        <p:nvGrpSpPr>
          <p:cNvPr id="14" name="Group 9"/>
          <p:cNvGrpSpPr/>
          <p:nvPr/>
        </p:nvGrpSpPr>
        <p:grpSpPr>
          <a:xfrm>
            <a:off x="3191309" y="1242312"/>
            <a:ext cx="1252987" cy="621427"/>
            <a:chOff x="3315034" y="1656415"/>
            <a:chExt cx="1252987" cy="828569"/>
          </a:xfrm>
        </p:grpSpPr>
        <p:pic>
          <p:nvPicPr>
            <p:cNvPr id="46" name="Good cover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3022" b="98561" l="3235" r="980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5034" y="1656415"/>
              <a:ext cx="1252987" cy="82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#9"/>
            <p:cNvSpPr txBox="1"/>
            <p:nvPr/>
          </p:nvSpPr>
          <p:spPr>
            <a:xfrm>
              <a:off x="3729770" y="1701799"/>
              <a:ext cx="423514" cy="697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 Black" panose="020B0A04020102020204" pitchFamily="34" charset="0"/>
                </a:rPr>
                <a:t>9</a:t>
              </a:r>
              <a:endParaRPr lang="en-US" sz="28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5" name="Group 10"/>
          <p:cNvGrpSpPr/>
          <p:nvPr/>
        </p:nvGrpSpPr>
        <p:grpSpPr>
          <a:xfrm>
            <a:off x="4625212" y="1227283"/>
            <a:ext cx="1255713" cy="621506"/>
            <a:chOff x="4705347" y="1636376"/>
            <a:chExt cx="1255713" cy="828675"/>
          </a:xfrm>
        </p:grpSpPr>
        <p:pic>
          <p:nvPicPr>
            <p:cNvPr id="1046" name="Jealous cover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347" y="1636376"/>
              <a:ext cx="1255713" cy="828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#10"/>
            <p:cNvSpPr txBox="1"/>
            <p:nvPr/>
          </p:nvSpPr>
          <p:spPr>
            <a:xfrm>
              <a:off x="5002023" y="1701799"/>
              <a:ext cx="662361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 Black" panose="020B0A04020102020204" pitchFamily="34" charset="0"/>
                </a:rPr>
                <a:t>10</a:t>
              </a:r>
              <a:endParaRPr lang="en-US" sz="28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6" name="Group 11"/>
          <p:cNvGrpSpPr/>
          <p:nvPr/>
        </p:nvGrpSpPr>
        <p:grpSpPr>
          <a:xfrm>
            <a:off x="6139625" y="1257939"/>
            <a:ext cx="1252987" cy="621427"/>
            <a:chOff x="6128151" y="1677251"/>
            <a:chExt cx="1252987" cy="828569"/>
          </a:xfrm>
        </p:grpSpPr>
        <p:pic>
          <p:nvPicPr>
            <p:cNvPr id="48" name="Obedient cover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3022" b="98561" l="3235" r="980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8151" y="1677251"/>
              <a:ext cx="1252987" cy="82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#11"/>
            <p:cNvSpPr txBox="1"/>
            <p:nvPr/>
          </p:nvSpPr>
          <p:spPr>
            <a:xfrm>
              <a:off x="6423464" y="1701799"/>
              <a:ext cx="662361" cy="697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 Black" panose="020B0A04020102020204" pitchFamily="34" charset="0"/>
                </a:rPr>
                <a:t>11</a:t>
              </a:r>
              <a:endParaRPr lang="en-US" sz="2800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7" name="Group 12"/>
          <p:cNvGrpSpPr/>
          <p:nvPr/>
        </p:nvGrpSpPr>
        <p:grpSpPr>
          <a:xfrm>
            <a:off x="7701664" y="1261269"/>
            <a:ext cx="1252987" cy="621427"/>
            <a:chOff x="7594450" y="1681691"/>
            <a:chExt cx="1252987" cy="828569"/>
          </a:xfrm>
        </p:grpSpPr>
        <p:pic>
          <p:nvPicPr>
            <p:cNvPr id="49" name="Hate cover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3022" b="98561" l="3235" r="980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450" y="1681691"/>
              <a:ext cx="1252987" cy="828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#12"/>
            <p:cNvSpPr txBox="1"/>
            <p:nvPr/>
          </p:nvSpPr>
          <p:spPr>
            <a:xfrm>
              <a:off x="7889763" y="1701799"/>
              <a:ext cx="662361" cy="697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 Black" panose="020B0A04020102020204" pitchFamily="34" charset="0"/>
                </a:rPr>
                <a:t>12</a:t>
              </a:r>
              <a:endParaRPr lang="en-US" sz="28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515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-0.13663 0.48542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0" y="2425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20573 0.42963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5" y="2148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0.3717 0.47431 " pathEditMode="relative" rAng="0" ptsTypes="AA">
                                      <p:cBhvr>
                                        <p:cTn id="48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76" y="2370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6632E-6 L 0.31093 0.46264 " pathEditMode="relative" rAng="0" ptsTypes="AA">
                                      <p:cBhvr>
                                        <p:cTn id="57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8" y="23132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-0.61424 0.61852 " pathEditMode="relative" rAng="0" ptsTypes="AA">
                                      <p:cBhvr>
                                        <p:cTn id="78" dur="1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12" y="3092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0.01076 0.78519 " pathEditMode="relative" rAng="0" ptsTypes="AA">
                                      <p:cBhvr>
                                        <p:cTn id="87" dur="1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3925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8 -0.01528 L 0.1559 0.56944 " pathEditMode="relative" rAng="0" ptsTypes="AA">
                                      <p:cBhvr>
                                        <p:cTn id="108" dur="1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2" y="29236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0.67795 0.44027 " pathEditMode="relative" rAng="0" ptsTypes="AA">
                                      <p:cBhvr>
                                        <p:cTn id="117" dur="1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89" y="22014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0.06337 0.47315 " pathEditMode="relative" rAng="0" ptsTypes="AA">
                                      <p:cBhvr>
                                        <p:cTn id="138" dur="1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" y="2365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0.36337 0.37315 " pathEditMode="relative" rAng="0" ptsTypes="AA">
                                      <p:cBhvr>
                                        <p:cTn id="147" dur="1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0" y="18657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17448 0.32986 " pathEditMode="relative" rAng="0" ptsTypes="AA">
                                      <p:cBhvr>
                                        <p:cTn id="168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1648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45885 0.37431 " pathEditMode="relative" rAng="0" ptsTypes="AA">
                                      <p:cBhvr>
                                        <p:cTn id="177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34" y="18704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-0.38108 0.34885 " pathEditMode="relative" rAng="0" ptsTypes="AA">
                                      <p:cBhvr>
                                        <p:cTn id="198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62" y="17431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01892 0.33773 " pathEditMode="relative" rAng="0" ptsTypes="AA">
                                      <p:cBhvr>
                                        <p:cTn id="207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16875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127</Words>
  <Application>Microsoft Office PowerPoint</Application>
  <PresentationFormat>On-screen Show (16:9)</PresentationFormat>
  <Paragraphs>14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Weis</dc:creator>
  <cp:lastModifiedBy>Brianna Frook</cp:lastModifiedBy>
  <cp:revision>51</cp:revision>
  <dcterms:created xsi:type="dcterms:W3CDTF">2017-10-02T16:39:36Z</dcterms:created>
  <dcterms:modified xsi:type="dcterms:W3CDTF">2018-02-22T19:39:54Z</dcterms:modified>
</cp:coreProperties>
</file>