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0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0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0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0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1584" y="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24CD14A-4EFF-4E43-94E3-A052CE1655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1E7AE08-5FDA-4A5E-A534-10F2019787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C9AB8C0-9ABA-4CA5-A46B-B5F3D79B23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25F34C-10A0-4E63-B762-80289937C0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4979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1F9000A-B9C0-465C-8893-370632C878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A658AC4-0027-4994-846C-B47C6B2992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5F4C15D-E2E5-4FAC-9BAA-6A65957988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879BA7-F1D4-4E34-96C7-49911AEF64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0298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F067E6D-1FEF-4D07-B635-A293DC34E4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8EB72F1-FE88-473C-8D8A-30FFBD3923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0C4131E-B13B-4401-BE10-3DF1AB6D4E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B9690E-9020-4CE1-AAD4-0CF6D4925A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1647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29A6D26-40CD-4F69-9819-14245008C7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4D945BF-B781-4516-A4C9-A45FC8023F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1B6F862-D853-4610-B378-B53226A7B3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05D967-CB0B-46D6-84A5-D371210CFF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7768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D7CD543-0122-4E89-8344-8CECC8A2E0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F8150F9-B9F3-4F59-B398-6BFA7F5635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E1E0CB5-C681-4843-A970-CA35AD0EF0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CA27EF-F322-491E-9DF1-4AAB4FB092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6849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F59AD5C-3B59-41B2-9FB8-6D41BAAF7A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B22B8F7-DC96-4326-8374-C3E25CF97C8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9A1FF64-D617-4632-9871-305DFCE3D4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5ACC97-FE0E-4229-9E16-E1EBE48C03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8207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6EDEE74-D1F1-45A0-B6C7-461CB7D770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941B426-AD15-4177-9413-6F981F7844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55931C6-02BE-4664-B482-4C9EF98EB6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996B7B-B5E6-4999-8E2D-182142BCEB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714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173A7C7-6A5A-48A8-94A1-64370418DC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B1C1B20-9D53-4B5C-A822-2BBE24E5EE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6748D3E-1EC8-4E3D-B38F-02390FB97E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762F36-FC8A-4FFC-9A57-D3BBC0DB4C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8567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CC98298-4960-4A4E-92D8-1C48BBD95B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97272E4-B5F9-4758-AD90-28FE26BCB8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B785BF9-2727-4D89-88F8-7FFB10326E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7C9B24-1AD4-4AB3-9674-35E559D514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5819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7B97EAC-02B1-40BD-A3D9-8A7B90687D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EE6553-6093-45D1-A9B8-0FDED6B837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C006E33-D1EA-4BA0-9B5E-3572E5A6006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6C7D7E-11A3-4BBB-AF24-DA54DC64BE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3927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686B2B9-B193-4BE1-94F0-F1BECEAD57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CC7D0BE-3EAD-4E84-AB81-314BA5BA3E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0C64512-B02C-468D-A50B-9AC3536181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7381DF-B6A2-46AD-96F8-DE9EC1B1AB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4499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F2E3F61-C734-4D3D-96B8-D80EE31BA7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BB7902C-FCD9-4F86-BA7F-8D55487208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4B98877-531D-4C44-89D7-B834AB6EB35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Arial" charset="0"/>
                <a:ea typeface="ヒラギノ角ゴ Pro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EE44F47-32F3-4535-8916-C4171F7E3FA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Arial" charset="0"/>
                <a:ea typeface="ヒラギノ角ゴ Pro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1B67B2F-5E48-4666-B859-288C0417CA8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fld id="{E960E517-7A79-42E3-BA64-B3FE118C304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6">
            <a:extLst>
              <a:ext uri="{FF2B5EF4-FFF2-40B4-BE49-F238E27FC236}">
                <a16:creationId xmlns:a16="http://schemas.microsoft.com/office/drawing/2014/main" id="{21EA7635-4F17-412A-9493-573F791FE0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-121920" y="-91440"/>
            <a:ext cx="9387840" cy="7040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ヒラギノ角ゴ Pro W3</vt:lpstr>
      <vt:lpstr>Calibri</vt:lpstr>
      <vt:lpstr>Blank Presentation</vt:lpstr>
      <vt:lpstr>PowerPoint Presentation</vt:lpstr>
    </vt:vector>
  </TitlesOfParts>
  <Company>Tom Bates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 Bates</dc:creator>
  <cp:lastModifiedBy>Thomas Bates</cp:lastModifiedBy>
  <cp:revision>14</cp:revision>
  <dcterms:created xsi:type="dcterms:W3CDTF">2013-10-01T14:07:32Z</dcterms:created>
  <dcterms:modified xsi:type="dcterms:W3CDTF">2022-04-06T18:29:08Z</dcterms:modified>
</cp:coreProperties>
</file>