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15345-A3E7-4953-9D60-CADB5B687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945BE4-C2EF-4BCA-9601-301E0E9DE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B2E564-5451-45C6-B20B-8627AD322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8A3E6-8D6C-450D-8A1E-11369FE67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9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01795-F80B-4414-AF43-8D6266277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E7A394-2404-4751-9E57-CF90B50B8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52024-4612-4C6F-AE3B-2FECFA8B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BDFDE-0A9D-4B86-8C1F-B9C9A0923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05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D8F282-F811-424B-BCF2-8C208CC56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1371C1-F7A7-4D94-AB62-54B7133B1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ABA50-1DE4-4EEF-8FF8-720800E00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508A7-B80F-490A-AD38-C5D9D0577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12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0FE842-9C3D-4A94-8FF9-E7052C02F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303125-7702-407E-8235-7FC882CC5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3A660D-53C4-464B-BFFD-E592D044A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8C21A-6380-40EE-B082-78639E2D4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7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DA9ED5-DA42-47FB-9518-6A57A221A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56916B-F012-4CA9-A5B3-4233D5ECF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AB61CE-F935-4D56-9486-1531699A2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B105D-FA81-43D2-B61B-C0704112E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77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ADCF6-20AC-4776-B87C-5CDDDE6E8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613705-4F82-4C10-B4B2-132E7F260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AA2E13-925B-4E97-AD74-593BA89B2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73621-6E58-4345-8AE3-5AD9FEABA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3EBFF7-6849-42D1-8092-6B261A0EB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A9C548-B2CE-48EF-BE39-4C86A4FA8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990CD-008D-40BB-ABE9-A080B6946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AC045-EE7C-4F1B-A619-84C3233A2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67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BD0B69-88FD-4C35-96B6-A12ECE283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89A22D-A73E-4644-9A96-5B3493A7F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B866A1-79F2-4263-91E3-22B13E4F1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5F9F6-32C4-4B7A-83DF-637145F84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3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8B7DC1-1469-4FEB-A666-C209E735B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760B8F-E8CC-4ECD-83ED-EB7BDB7B2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47D6B7-9C2F-4584-983C-B2CA577E5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ECC10-5247-4970-8FBC-0CBEE7404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53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6E3A8-DA21-4A0F-911D-97245571C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85782-8B25-4AA3-96F4-D569E5161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E09B0-7A00-4F6A-A9EE-AD6751C60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BA66C-E312-4118-9616-785BA3C57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31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82EDF-B769-448D-95F5-37FBDF3EB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4C0CC-D14A-4A6C-A21E-7E6910C78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ACF1A-9005-4F2D-9C69-0909280D6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B3644-4DDB-4045-9B50-ED23FEEE4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9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EA2B6D-69BD-41B3-84D5-6890CCAD2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120642-3F20-4EF1-A7C3-5CBDECBE2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CCC7E1-3B36-4198-A6FD-97AB50CA83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17B275-E2B0-4A3F-B59F-1EDB4FD2EA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D1CC91-F128-4156-ADB8-C9380A3BBE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C3DFA4C-5256-405F-AEA9-1536E8795C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3EF4C514-0DF5-434B-906B-9220A24E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15</cp:revision>
  <dcterms:created xsi:type="dcterms:W3CDTF">2013-10-01T14:07:32Z</dcterms:created>
  <dcterms:modified xsi:type="dcterms:W3CDTF">2022-04-06T18:29:51Z</dcterms:modified>
</cp:coreProperties>
</file>