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15" r:id="rId1"/>
  </p:sldMasterIdLst>
  <p:notesMasterIdLst>
    <p:notesMasterId r:id="rId6"/>
  </p:notesMasterIdLst>
  <p:handoutMasterIdLst>
    <p:handoutMasterId r:id="rId7"/>
  </p:handoutMasterIdLst>
  <p:sldIdLst>
    <p:sldId id="302" r:id="rId2"/>
    <p:sldId id="300" r:id="rId3"/>
    <p:sldId id="301" r:id="rId4"/>
    <p:sldId id="303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11"/>
    <p:restoredTop sz="94694"/>
  </p:normalViewPr>
  <p:slideViewPr>
    <p:cSldViewPr>
      <p:cViewPr>
        <p:scale>
          <a:sx n="100" d="100"/>
          <a:sy n="100" d="100"/>
        </p:scale>
        <p:origin x="2504" y="6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5C46A327-9240-6346-A613-6F5C872758D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4C1D9B67-985C-6446-ADDE-6615357FFA3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2" name="Rectangle 4">
            <a:extLst>
              <a:ext uri="{FF2B5EF4-FFF2-40B4-BE49-F238E27FC236}">
                <a16:creationId xmlns:a16="http://schemas.microsoft.com/office/drawing/2014/main" id="{8C4ECF69-F582-5C4F-8CC4-344EF4250286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EB4C4488-6F37-004A-A3FC-73132C2EEDDE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D4934BB-A90B-514D-971C-805B84AB67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7A60BEB-F47E-B04C-AF88-2AABEEFAB1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A389678C-E768-D144-B358-13444AB1EF1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340401BB-7FA2-0C43-9455-9C6FDC5205B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xmlns="" val="1"/>
            </a:ext>
          </a:extLst>
        </p:spPr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88FFDCB4-1F80-464A-ADDA-30DA37CE6AD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>
            <a:extLst>
              <a:ext uri="{FF2B5EF4-FFF2-40B4-BE49-F238E27FC236}">
                <a16:creationId xmlns:a16="http://schemas.microsoft.com/office/drawing/2014/main" id="{496A267E-9116-A640-A497-9FBC7E08525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>
            <a:extLst>
              <a:ext uri="{FF2B5EF4-FFF2-40B4-BE49-F238E27FC236}">
                <a16:creationId xmlns:a16="http://schemas.microsoft.com/office/drawing/2014/main" id="{B51049FC-2F39-D746-92D6-3C778A4ED6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5663388-A34F-8B4A-8BC2-16C5BA67AA5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21680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3834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662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9491DEB-8EE6-9840-B4D2-90B57FA7D07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C8779DD-AFF2-5A4E-B6C3-04641754634F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+mn-cs"/>
            </a:endParaRPr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712C072D-3825-2F4E-B0DA-8B0B463C637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346D1722-7DD0-7A45-AB33-0A50B0529F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669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1758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05A1BBA-6311-B541-9837-DCFC49A9940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alphaModFix/>
          </a:blip>
          <a:srcRect/>
          <a:stretch/>
        </p:blipFill>
        <p:spPr>
          <a:xfrm>
            <a:off x="-152400" y="-114300"/>
            <a:ext cx="9448800" cy="708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7170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4216" r:id="rId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DDDDDD"/>
            </a:outerShdw>
          </a:effectLst>
          <a:latin typeface="Arial Black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  <a:cs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charset="0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DDDDDD"/>
            </a:outerShdw>
          </a:effectLst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7119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767007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whole heart have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I sought thee: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387910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1228398"/>
            <a:ext cx="91440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O let me not wander from thy commandments!”</a:t>
            </a:r>
            <a:b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70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</a:t>
            </a:r>
            <a:endParaRPr kumimoji="0" lang="en-US" sz="70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613103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B0FDF29-66A3-224D-AFB9-690663C1AD7F}"/>
              </a:ext>
            </a:extLst>
          </p:cNvPr>
          <p:cNvSpPr txBox="1"/>
          <p:nvPr/>
        </p:nvSpPr>
        <p:spPr>
          <a:xfrm>
            <a:off x="0" y="335846"/>
            <a:ext cx="9144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300"/>
              </a:spcAft>
              <a:defRPr/>
            </a:pP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“With my whole heart have I sought thee: O let me not wander from thy commandments!”</a:t>
            </a:r>
            <a:b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</a:br>
            <a:r>
              <a:rPr lang="en-US" sz="6600" b="1" dirty="0">
                <a:ln w="31750" cap="rnd" cmpd="sng">
                  <a:solidFill>
                    <a:srgbClr val="DADADA">
                      <a:lumMod val="10000"/>
                    </a:srgbClr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65000"/>
                    </a:prstClr>
                  </a:outerShdw>
                </a:effectLst>
                <a:latin typeface="Arial Black" panose="020B0604020202020204" pitchFamily="34" charset="0"/>
                <a:cs typeface="Arial Black" panose="020B0604020202020204" pitchFamily="34" charset="0"/>
              </a:rPr>
              <a:t>Psalm 119:10  </a:t>
            </a:r>
            <a:endParaRPr kumimoji="0" lang="en-US" sz="6600" b="1" i="0" u="none" strike="noStrike" kern="1200" cap="none" spc="0" normalizeH="0" baseline="0" noProof="0" dirty="0">
              <a:ln w="31750" cap="rnd" cmpd="sng">
                <a:solidFill>
                  <a:srgbClr val="DADADA">
                    <a:lumMod val="10000"/>
                  </a:srgbClr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65000"/>
                  </a:prstClr>
                </a:outerShdw>
              </a:effectLst>
              <a:uLnTx/>
              <a:uFillTx/>
              <a:latin typeface="Arial Black" panose="020B0604020202020204" pitchFamily="34" charset="0"/>
              <a:cs typeface="Arial Black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79466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Glass Layers">
  <a:themeElements>
    <a:clrScheme name="Glass Layers 4">
      <a:dk1>
        <a:srgbClr val="006600"/>
      </a:dk1>
      <a:lt1>
        <a:srgbClr val="FFFFFF"/>
      </a:lt1>
      <a:dk2>
        <a:srgbClr val="008000"/>
      </a:dk2>
      <a:lt2>
        <a:srgbClr val="FFFFB7"/>
      </a:lt2>
      <a:accent1>
        <a:srgbClr val="99CC00"/>
      </a:accent1>
      <a:accent2>
        <a:srgbClr val="00CC00"/>
      </a:accent2>
      <a:accent3>
        <a:srgbClr val="AAC0AA"/>
      </a:accent3>
      <a:accent4>
        <a:srgbClr val="DADADA"/>
      </a:accent4>
      <a:accent5>
        <a:srgbClr val="CAE2AA"/>
      </a:accent5>
      <a:accent6>
        <a:srgbClr val="00B900"/>
      </a:accent6>
      <a:hlink>
        <a:srgbClr val="99FF66"/>
      </a:hlink>
      <a:folHlink>
        <a:srgbClr val="FFFF66"/>
      </a:folHlink>
    </a:clrScheme>
    <a:fontScheme name="Glass Layers">
      <a:majorFont>
        <a:latin typeface="Arial Black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Glass Layers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Layers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Layers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Layers</Template>
  <TotalTime>136</TotalTime>
  <Words>72</Words>
  <Application>Microsoft Office PowerPoint</Application>
  <PresentationFormat>On-screen Show (4:3)</PresentationFormat>
  <Paragraphs>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Arial Black</vt:lpstr>
      <vt:lpstr>Wingdings</vt:lpstr>
      <vt:lpstr>1_Glass Layers</vt:lpstr>
      <vt:lpstr>PowerPoint Presentation</vt:lpstr>
      <vt:lpstr>PowerPoint Presentation</vt:lpstr>
      <vt:lpstr>PowerPoint Presentation</vt:lpstr>
      <vt:lpstr>PowerPoint Presentation</vt:lpstr>
    </vt:vector>
  </TitlesOfParts>
  <Company>cef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 the Son of Man came to seek and to save what was lost.   Luke 19:10</dc:title>
  <dc:creator>Yolanda Derstine</dc:creator>
  <cp:lastModifiedBy>Thomas Bates</cp:lastModifiedBy>
  <cp:revision>41</cp:revision>
  <dcterms:created xsi:type="dcterms:W3CDTF">2005-12-30T16:20:13Z</dcterms:created>
  <dcterms:modified xsi:type="dcterms:W3CDTF">2022-04-06T16:55:43Z</dcterms:modified>
</cp:coreProperties>
</file>