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203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 have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sought thee: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94258"/>
            <a:ext cx="91439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 let me not wander from thy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11498488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139</TotalTime>
  <Words>72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2022-04-06T16:55:37Z</dcterms:modified>
</cp:coreProperties>
</file>