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CF146-599F-451A-9743-C8A9D8EA209C}"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9710-BF3B-4F7D-B89C-EAB6D2CA32DB}" type="slidenum">
              <a:rPr lang="en-US" smtClean="0"/>
              <a:t>‹#›</a:t>
            </a:fld>
            <a:endParaRPr lang="en-US"/>
          </a:p>
        </p:txBody>
      </p:sp>
    </p:spTree>
    <p:extLst>
      <p:ext uri="{BB962C8B-B14F-4D97-AF65-F5344CB8AC3E}">
        <p14:creationId xmlns:p14="http://schemas.microsoft.com/office/powerpoint/2010/main" val="289501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 Have</a:t>
            </a:r>
            <a:r>
              <a:rPr lang="en-US" baseline="0" dirty="0" smtClean="0"/>
              <a:t> a child pick a number to reveal a whole heart or a half heart. If a whole heart is revealed, the children should stand up and shout the verse wholeheartedly. If the half heart is revealed, have the children crouch down and say the verse quietly. Click on the heart that is revealed to move to the slide with the verse. Click on the home button to go back to the slide with the numbers. </a:t>
            </a:r>
            <a:endParaRPr lang="en-US" dirty="0" smtClean="0"/>
          </a:p>
          <a:p>
            <a:endParaRPr lang="en-US" dirty="0"/>
          </a:p>
        </p:txBody>
      </p:sp>
      <p:sp>
        <p:nvSpPr>
          <p:cNvPr id="4" name="Slide Number Placeholder 3"/>
          <p:cNvSpPr>
            <a:spLocks noGrp="1"/>
          </p:cNvSpPr>
          <p:nvPr>
            <p:ph type="sldNum" sz="quarter" idx="10"/>
          </p:nvPr>
        </p:nvSpPr>
        <p:spPr/>
        <p:txBody>
          <a:bodyPr/>
          <a:lstStyle/>
          <a:p>
            <a:fld id="{72AE9710-BF3B-4F7D-B89C-EAB6D2CA32DB}" type="slidenum">
              <a:rPr lang="en-US" smtClean="0"/>
              <a:t>1</a:t>
            </a:fld>
            <a:endParaRPr lang="en-US"/>
          </a:p>
        </p:txBody>
      </p:sp>
    </p:spTree>
    <p:extLst>
      <p:ext uri="{BB962C8B-B14F-4D97-AF65-F5344CB8AC3E}">
        <p14:creationId xmlns:p14="http://schemas.microsoft.com/office/powerpoint/2010/main" val="38292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5"/>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1"/>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3EFA8C-56F1-4E5C-AB59-22F879F21A51}" type="datetimeFigureOut">
              <a:rPr lang="en-US" smtClean="0"/>
              <a:t>2/22/2018</a:t>
            </a:fld>
            <a:endParaRPr lang="en-US"/>
          </a:p>
        </p:txBody>
      </p:sp>
      <p:sp>
        <p:nvSpPr>
          <p:cNvPr id="11" name="Slide Number Placeholder 10"/>
          <p:cNvSpPr>
            <a:spLocks noGrp="1"/>
          </p:cNvSpPr>
          <p:nvPr>
            <p:ph type="sldNum" sz="quarter" idx="11"/>
          </p:nvPr>
        </p:nvSpPr>
        <p:spPr/>
        <p:txBody>
          <a:bodyPr/>
          <a:lstStyle/>
          <a:p>
            <a:fld id="{8277AEDC-5F86-4B26-808D-B668AE2BC000}"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B3EFA8C-56F1-4E5C-AB59-22F879F21A51}" type="datetimeFigureOut">
              <a:rPr lang="en-US" smtClean="0"/>
              <a:t>2/22/2018</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277AEDC-5F86-4B26-808D-B668AE2BC000}"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EFA8C-56F1-4E5C-AB59-22F879F21A5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B3EFA8C-56F1-4E5C-AB59-22F879F21A51}" type="datetimeFigureOut">
              <a:rPr lang="en-US" smtClean="0"/>
              <a:t>2/22/2018</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277AEDC-5F86-4B26-808D-B668AE2BC00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image" Target="../media/image1.jpeg"/><Relationship Id="rId21" Type="http://schemas.microsoft.com/office/2007/relationships/hdphoto" Target="../media/hdphoto8.wdp"/><Relationship Id="rId7" Type="http://schemas.openxmlformats.org/officeDocument/2006/relationships/slide" Target="slide2.xml"/><Relationship Id="rId12" Type="http://schemas.openxmlformats.org/officeDocument/2006/relationships/image" Target="../media/image5.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microsoft.com/office/2007/relationships/hdphoto" Target="../media/hdphoto5.wdp"/><Relationship Id="rId10" Type="http://schemas.openxmlformats.org/officeDocument/2006/relationships/image" Target="../media/image4.png"/><Relationship Id="rId19" Type="http://schemas.microsoft.com/office/2007/relationships/hdphoto" Target="../media/hdphoto7.wdp"/><Relationship Id="rId4" Type="http://schemas.openxmlformats.org/officeDocument/2006/relationships/slide" Target="slide3.xml"/><Relationship Id="rId9" Type="http://schemas.microsoft.com/office/2007/relationships/hdphoto" Target="../media/hdphoto2.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3" cstate="print">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1027" name="WH 2">
            <a:hlinkClick r:id="rId4" action="ppaction://hlinksldjump"/>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373122" y="1726642"/>
            <a:ext cx="1657525" cy="139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HH 1">
            <a:hlinkClick r:id="rId7" action="ppaction://hlinksldjump"/>
          </p:cNvPr>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075798" y="113002"/>
            <a:ext cx="817153" cy="151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HH 2">
            <a:hlinkClick r:id="rId7" action="ppaction://hlinksldjump"/>
          </p:cNvPr>
          <p:cNvPicPr>
            <a:picLocks noChangeAspect="1" noChangeArrowheads="1"/>
          </p:cNvPicPr>
          <p:nvPr/>
        </p:nvPicPr>
        <p:blipFill rotWithShape="1">
          <a:blip r:embed="rId10" cstate="print">
            <a:biLevel thresh="2500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615626" y="5263137"/>
            <a:ext cx="838750" cy="15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HH 3">
            <a:hlinkClick r:id="rId7" action="ppaction://hlinksldjump"/>
          </p:cNvPr>
          <p:cNvPicPr>
            <a:picLocks noChangeAspect="1" noChangeArrowheads="1"/>
          </p:cNvPicPr>
          <p:nvPr/>
        </p:nvPicPr>
        <p:blipFill rotWithShape="1">
          <a:blip r:embed="rId12" cstate="print">
            <a:biLevel thresh="25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157552" y="3494452"/>
            <a:ext cx="826596" cy="153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HH 4">
            <a:hlinkClick r:id="rId7" action="ppaction://hlinksldjump"/>
          </p:cNvPr>
          <p:cNvPicPr>
            <a:picLocks noChangeAspect="1" noChangeArrowheads="1"/>
          </p:cNvPicPr>
          <p:nvPr/>
        </p:nvPicPr>
        <p:blipFill rotWithShape="1">
          <a:blip r:embed="rId14" cstate="print">
            <a:biLevel thresh="25000"/>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580789" y="58687"/>
            <a:ext cx="819400" cy="151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WH 1">
            <a:hlinkClick r:id="rId4" action="ppaction://hlinksldjump"/>
          </p:cNvPr>
          <p:cNvPicPr>
            <a:picLocks noChangeAspect="1" noChangeArrowheads="1"/>
          </p:cNvPicPr>
          <p:nvPr/>
        </p:nvPicPr>
        <p:blipFill>
          <a:blip r:embed="rId16" cstate="print">
            <a:biLevel thresh="25000"/>
            <a:extLst>
              <a:ext uri="{BEBA8EAE-BF5A-486C-A8C5-ECC9F3942E4B}">
                <a14:imgProps xmlns:a14="http://schemas.microsoft.com/office/drawing/2010/main">
                  <a14:imgLayer r:embed="rId17">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401303" y="3487263"/>
            <a:ext cx="1667505" cy="140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WH 5">
            <a:hlinkClick r:id="rId4" action="ppaction://hlinksldjump"/>
          </p:cNvPr>
          <p:cNvPicPr>
            <a:picLocks noChangeAspect="1" noChangeArrowheads="1"/>
          </p:cNvPicPr>
          <p:nvPr/>
        </p:nvPicPr>
        <p:blipFill>
          <a:blip r:embed="rId18" cstate="print">
            <a:biLevel thresh="25000"/>
            <a:extLst>
              <a:ext uri="{BEBA8EAE-BF5A-486C-A8C5-ECC9F3942E4B}">
                <a14:imgProps xmlns:a14="http://schemas.microsoft.com/office/drawing/2010/main">
                  <a14:imgLayer r:embed="rId19">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6055823" y="5350186"/>
            <a:ext cx="1569754" cy="132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WH 3">
            <a:hlinkClick r:id="rId4" action="ppaction://hlinksldjump"/>
          </p:cNvPr>
          <p:cNvPicPr>
            <a:picLocks noChangeAspect="1" noChangeArrowheads="1"/>
          </p:cNvPicPr>
          <p:nvPr/>
        </p:nvPicPr>
        <p:blipFill>
          <a:blip r:embed="rId20" cstate="print">
            <a:biLevel thresh="25000"/>
            <a:extLst>
              <a:ext uri="{BEBA8EAE-BF5A-486C-A8C5-ECC9F3942E4B}">
                <a14:imgProps xmlns:a14="http://schemas.microsoft.com/office/drawing/2010/main">
                  <a14:imgLayer r:embed="rId21">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5864397" y="1705119"/>
            <a:ext cx="1660172" cy="139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1"/>
          <p:cNvGrpSpPr/>
          <p:nvPr/>
        </p:nvGrpSpPr>
        <p:grpSpPr>
          <a:xfrm>
            <a:off x="1054702" y="-58102"/>
            <a:ext cx="2374297" cy="1569660"/>
            <a:chOff x="1672200" y="2417615"/>
            <a:chExt cx="2819400" cy="1927894"/>
          </a:xfrm>
        </p:grpSpPr>
        <p:sp>
          <p:nvSpPr>
            <p:cNvPr id="6" name="1"/>
            <p:cNvSpPr/>
            <p:nvPr/>
          </p:nvSpPr>
          <p:spPr>
            <a:xfrm>
              <a:off x="1672200" y="2590799"/>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9000" y="2417615"/>
              <a:ext cx="685799" cy="1927894"/>
            </a:xfrm>
            <a:prstGeom prst="rect">
              <a:avLst/>
            </a:prstGeom>
            <a:noFill/>
          </p:spPr>
          <p:txBody>
            <a:bodyPr wrap="square" rtlCol="0">
              <a:spAutoFit/>
            </a:bodyPr>
            <a:lstStyle/>
            <a:p>
              <a:r>
                <a:rPr lang="en-US" sz="9600" dirty="0" smtClean="0"/>
                <a:t>1</a:t>
              </a:r>
              <a:endParaRPr lang="en-US" sz="9600" dirty="0"/>
            </a:p>
          </p:txBody>
        </p:sp>
      </p:grpSp>
      <p:grpSp>
        <p:nvGrpSpPr>
          <p:cNvPr id="11" name="2"/>
          <p:cNvGrpSpPr/>
          <p:nvPr/>
        </p:nvGrpSpPr>
        <p:grpSpPr>
          <a:xfrm>
            <a:off x="5443038" y="-25879"/>
            <a:ext cx="2571147" cy="1474763"/>
            <a:chOff x="1676400" y="2363718"/>
            <a:chExt cx="2819400" cy="1789950"/>
          </a:xfrm>
        </p:grpSpPr>
        <p:sp>
          <p:nvSpPr>
            <p:cNvPr id="12" name="1"/>
            <p:cNvSpPr/>
            <p:nvPr/>
          </p:nvSpPr>
          <p:spPr>
            <a:xfrm>
              <a:off x="1676400" y="2477268"/>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49804" y="2363718"/>
              <a:ext cx="685799" cy="1569660"/>
            </a:xfrm>
            <a:prstGeom prst="rect">
              <a:avLst/>
            </a:prstGeom>
            <a:noFill/>
          </p:spPr>
          <p:txBody>
            <a:bodyPr wrap="square" rtlCol="0">
              <a:spAutoFit/>
            </a:bodyPr>
            <a:lstStyle/>
            <a:p>
              <a:r>
                <a:rPr lang="en-US" sz="9600" dirty="0"/>
                <a:t>2</a:t>
              </a:r>
            </a:p>
          </p:txBody>
        </p:sp>
      </p:grpSp>
      <p:grpSp>
        <p:nvGrpSpPr>
          <p:cNvPr id="10" name="3"/>
          <p:cNvGrpSpPr/>
          <p:nvPr/>
        </p:nvGrpSpPr>
        <p:grpSpPr>
          <a:xfrm>
            <a:off x="1054702" y="1437021"/>
            <a:ext cx="2406343" cy="1662587"/>
            <a:chOff x="6140817" y="4275"/>
            <a:chExt cx="2819400" cy="1964851"/>
          </a:xfrm>
        </p:grpSpPr>
        <p:sp>
          <p:nvSpPr>
            <p:cNvPr id="23"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68280" y="4275"/>
              <a:ext cx="1345486" cy="1569660"/>
            </a:xfrm>
            <a:prstGeom prst="rect">
              <a:avLst/>
            </a:prstGeom>
            <a:noFill/>
          </p:spPr>
          <p:txBody>
            <a:bodyPr wrap="square" rtlCol="0">
              <a:spAutoFit/>
            </a:bodyPr>
            <a:lstStyle/>
            <a:p>
              <a:r>
                <a:rPr lang="en-US" sz="9600" dirty="0" smtClean="0"/>
                <a:t>3</a:t>
              </a:r>
              <a:endParaRPr lang="en-US" sz="9600" dirty="0"/>
            </a:p>
          </p:txBody>
        </p:sp>
      </p:grpSp>
      <p:grpSp>
        <p:nvGrpSpPr>
          <p:cNvPr id="26" name="4"/>
          <p:cNvGrpSpPr/>
          <p:nvPr/>
        </p:nvGrpSpPr>
        <p:grpSpPr>
          <a:xfrm>
            <a:off x="5449758" y="1511558"/>
            <a:ext cx="2564427" cy="1632018"/>
            <a:chOff x="6125885" y="112958"/>
            <a:chExt cx="2819400" cy="1888759"/>
          </a:xfrm>
        </p:grpSpPr>
        <p:sp>
          <p:nvSpPr>
            <p:cNvPr id="27" name="3"/>
            <p:cNvSpPr/>
            <p:nvPr/>
          </p:nvSpPr>
          <p:spPr>
            <a:xfrm>
              <a:off x="6125885" y="325317"/>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09304" y="112958"/>
              <a:ext cx="1345486" cy="1569660"/>
            </a:xfrm>
            <a:prstGeom prst="rect">
              <a:avLst/>
            </a:prstGeom>
            <a:noFill/>
          </p:spPr>
          <p:txBody>
            <a:bodyPr wrap="square" rtlCol="0">
              <a:spAutoFit/>
            </a:bodyPr>
            <a:lstStyle/>
            <a:p>
              <a:r>
                <a:rPr lang="en-US" sz="9600" dirty="0"/>
                <a:t>4</a:t>
              </a:r>
            </a:p>
          </p:txBody>
        </p:sp>
      </p:grpSp>
      <p:grpSp>
        <p:nvGrpSpPr>
          <p:cNvPr id="29" name="5"/>
          <p:cNvGrpSpPr/>
          <p:nvPr/>
        </p:nvGrpSpPr>
        <p:grpSpPr>
          <a:xfrm>
            <a:off x="1054702" y="3251605"/>
            <a:ext cx="2416369" cy="1640976"/>
            <a:chOff x="6140817" y="102220"/>
            <a:chExt cx="2819400" cy="1866906"/>
          </a:xfrm>
        </p:grpSpPr>
        <p:sp>
          <p:nvSpPr>
            <p:cNvPr id="30"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30077" y="102220"/>
              <a:ext cx="1345486" cy="1569660"/>
            </a:xfrm>
            <a:prstGeom prst="rect">
              <a:avLst/>
            </a:prstGeom>
            <a:noFill/>
          </p:spPr>
          <p:txBody>
            <a:bodyPr wrap="square" rtlCol="0">
              <a:spAutoFit/>
            </a:bodyPr>
            <a:lstStyle/>
            <a:p>
              <a:r>
                <a:rPr lang="en-US" sz="9600" dirty="0"/>
                <a:t>5</a:t>
              </a:r>
            </a:p>
          </p:txBody>
        </p:sp>
      </p:grpSp>
      <p:grpSp>
        <p:nvGrpSpPr>
          <p:cNvPr id="35" name="7"/>
          <p:cNvGrpSpPr/>
          <p:nvPr/>
        </p:nvGrpSpPr>
        <p:grpSpPr>
          <a:xfrm>
            <a:off x="1064728" y="5026387"/>
            <a:ext cx="2406343" cy="1603535"/>
            <a:chOff x="6140817" y="-5126"/>
            <a:chExt cx="2819400" cy="1974252"/>
          </a:xfrm>
        </p:grpSpPr>
        <p:sp>
          <p:nvSpPr>
            <p:cNvPr id="36"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128058" y="-5126"/>
              <a:ext cx="1345486" cy="1569661"/>
            </a:xfrm>
            <a:prstGeom prst="rect">
              <a:avLst/>
            </a:prstGeom>
            <a:noFill/>
          </p:spPr>
          <p:txBody>
            <a:bodyPr wrap="square" rtlCol="0">
              <a:spAutoFit/>
            </a:bodyPr>
            <a:lstStyle/>
            <a:p>
              <a:r>
                <a:rPr lang="en-US" sz="9600" dirty="0" smtClean="0"/>
                <a:t>7</a:t>
              </a:r>
              <a:endParaRPr lang="en-US" sz="9600" dirty="0"/>
            </a:p>
          </p:txBody>
        </p:sp>
      </p:grpSp>
      <p:grpSp>
        <p:nvGrpSpPr>
          <p:cNvPr id="38" name="8"/>
          <p:cNvGrpSpPr/>
          <p:nvPr/>
        </p:nvGrpSpPr>
        <p:grpSpPr>
          <a:xfrm>
            <a:off x="5417741" y="5220017"/>
            <a:ext cx="2596444" cy="1453106"/>
            <a:chOff x="6140817" y="237559"/>
            <a:chExt cx="2786793" cy="1731567"/>
          </a:xfrm>
        </p:grpSpPr>
        <p:sp>
          <p:nvSpPr>
            <p:cNvPr id="39" name="3"/>
            <p:cNvSpPr/>
            <p:nvPr/>
          </p:nvSpPr>
          <p:spPr>
            <a:xfrm>
              <a:off x="6140817" y="292726"/>
              <a:ext cx="2786793"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56358" y="237559"/>
              <a:ext cx="1345486" cy="1569661"/>
            </a:xfrm>
            <a:prstGeom prst="rect">
              <a:avLst/>
            </a:prstGeom>
            <a:noFill/>
          </p:spPr>
          <p:txBody>
            <a:bodyPr wrap="square" rtlCol="0">
              <a:spAutoFit/>
            </a:bodyPr>
            <a:lstStyle/>
            <a:p>
              <a:r>
                <a:rPr lang="en-US" sz="9600" dirty="0" smtClean="0"/>
                <a:t>8</a:t>
              </a:r>
              <a:endParaRPr lang="en-US" sz="9600" dirty="0"/>
            </a:p>
          </p:txBody>
        </p:sp>
      </p:grpSp>
      <p:grpSp>
        <p:nvGrpSpPr>
          <p:cNvPr id="41" name="6"/>
          <p:cNvGrpSpPr/>
          <p:nvPr/>
        </p:nvGrpSpPr>
        <p:grpSpPr>
          <a:xfrm>
            <a:off x="5426755" y="3376426"/>
            <a:ext cx="2587430" cy="1544270"/>
            <a:chOff x="6140817" y="292726"/>
            <a:chExt cx="2819400" cy="1676400"/>
          </a:xfrm>
        </p:grpSpPr>
        <p:sp>
          <p:nvSpPr>
            <p:cNvPr id="42"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081220" y="346096"/>
              <a:ext cx="1345486" cy="1569660"/>
            </a:xfrm>
            <a:prstGeom prst="rect">
              <a:avLst/>
            </a:prstGeom>
            <a:noFill/>
          </p:spPr>
          <p:txBody>
            <a:bodyPr wrap="square" rtlCol="0">
              <a:spAutoFit/>
            </a:bodyPr>
            <a:lstStyle/>
            <a:p>
              <a:r>
                <a:rPr lang="en-US" sz="9600" dirty="0"/>
                <a:t>6</a:t>
              </a:r>
            </a:p>
          </p:txBody>
        </p:sp>
      </p:grpSp>
    </p:spTree>
    <p:extLst>
      <p:ext uri="{BB962C8B-B14F-4D97-AF65-F5344CB8AC3E}">
        <p14:creationId xmlns:p14="http://schemas.microsoft.com/office/powerpoint/2010/main" val="8186234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02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0" restart="whenNotActive" fill="hold" evtFilter="cancelBubble" nodeType="interactiveSeq">
                <p:stCondLst>
                  <p:cond evt="onClick" delay="0">
                    <p:tgtEl>
                      <p:spTgt spid="102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5" restart="whenNotActive" fill="hold" evtFilter="cancelBubble" nodeType="interactiveSeq">
                <p:stCondLst>
                  <p:cond evt="onClick" delay="0">
                    <p:tgtEl>
                      <p:spTgt spid="19"/>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5" name="Hlaf heart"/>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914400" y="152400"/>
            <a:ext cx="3423137" cy="634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228600"/>
            <a:ext cx="8686800" cy="6186309"/>
          </a:xfrm>
          <a:prstGeom prst="rect">
            <a:avLst/>
          </a:prstGeom>
          <a:noFill/>
        </p:spPr>
        <p:txBody>
          <a:bodyPr wrap="square" lIns="91440" tIns="45720" rIns="91440" bIns="45720">
            <a:spAutoFit/>
          </a:bodyPr>
          <a:lstStyle/>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have I sought thee: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O let me not wander from thy commandments!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8" name="Action Button: Home 7">
            <a:hlinkClick r:id="" action="ppaction://hlinkshowjump?jump=firstslide" highlightClick="1"/>
          </p:cNvPr>
          <p:cNvSpPr/>
          <p:nvPr/>
        </p:nvSpPr>
        <p:spPr>
          <a:xfrm>
            <a:off x="83058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283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5" name="Whole He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295400" y="533400"/>
            <a:ext cx="641956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228600"/>
            <a:ext cx="8686800" cy="6186309"/>
          </a:xfrm>
          <a:prstGeom prst="rect">
            <a:avLst/>
          </a:prstGeom>
          <a:noFill/>
        </p:spPr>
        <p:txBody>
          <a:bodyPr wrap="square" lIns="91440" tIns="45720" rIns="91440" bIns="45720">
            <a:spAutoFit/>
          </a:bodyPr>
          <a:lstStyle/>
          <a:p>
            <a:pPr algn="ctr"/>
            <a:r>
              <a:rPr lang="en-US" sz="66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have I sought thee: </a:t>
            </a:r>
          </a:p>
          <a:p>
            <a:pPr algn="ctr"/>
            <a:r>
              <a:rPr lang="en-US" sz="66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O let me not wander from thy commandments! </a:t>
            </a:r>
          </a:p>
          <a:p>
            <a:pPr algn="ctr"/>
            <a:r>
              <a:rPr lang="en-US" sz="66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p>
        </p:txBody>
      </p:sp>
      <p:sp>
        <p:nvSpPr>
          <p:cNvPr id="7" name="Action Button: Home 6">
            <a:hlinkClick r:id="" action="ppaction://hlinkshowjump?jump=firstslide" highlightClick="1"/>
          </p:cNvPr>
          <p:cNvSpPr/>
          <p:nvPr/>
        </p:nvSpPr>
        <p:spPr>
          <a:xfrm>
            <a:off x="83058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949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Custom 1">
      <a:dk1>
        <a:sysClr val="windowText" lastClr="000000"/>
      </a:dk1>
      <a:lt1>
        <a:sysClr val="window" lastClr="FFFFFF"/>
      </a:lt1>
      <a:dk2>
        <a:srgbClr val="FF7373"/>
      </a:dk2>
      <a:lt2>
        <a:srgbClr val="FF7373"/>
      </a:lt2>
      <a:accent1>
        <a:srgbClr val="FD7F75"/>
      </a:accent1>
      <a:accent2>
        <a:srgbClr val="FD7F75"/>
      </a:accent2>
      <a:accent3>
        <a:srgbClr val="FD7F75"/>
      </a:accent3>
      <a:accent4>
        <a:srgbClr val="FD7F75"/>
      </a:accent4>
      <a:accent5>
        <a:srgbClr val="FDA9A3"/>
      </a:accent5>
      <a:accent6>
        <a:srgbClr val="FDA9A3"/>
      </a:accent6>
      <a:hlink>
        <a:srgbClr val="FDA9A3"/>
      </a:hlink>
      <a:folHlink>
        <a:srgbClr val="FC827A"/>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337</TotalTime>
  <Words>134</Words>
  <Application>Microsoft Office PowerPoint</Application>
  <PresentationFormat>On-screen Show (4:3)</PresentationFormat>
  <Paragraphs>16</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Tradeshow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23</cp:revision>
  <dcterms:created xsi:type="dcterms:W3CDTF">2017-10-12T15:50:41Z</dcterms:created>
  <dcterms:modified xsi:type="dcterms:W3CDTF">2018-02-22T19:43:46Z</dcterms:modified>
</cp:coreProperties>
</file>