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
  </p:notesMasterIdLst>
  <p:sldIdLst>
    <p:sldId id="256" r:id="rId2"/>
    <p:sldId id="257" r:id="rId3"/>
    <p:sldId id="258" r:id="rId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61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A44FA6-74A7-4BCB-9352-741D423D170F}" type="datetimeFigureOut">
              <a:rPr lang="en-US" smtClean="0"/>
              <a:t>2/22/2018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2ADA1-4D33-4FE3-BD32-B5ACD57CE051}" type="slidenum">
              <a:rPr lang="en-US" smtClean="0"/>
              <a:t>‹#›</a:t>
            </a:fld>
            <a:endParaRPr lang="en-US"/>
          </a:p>
        </p:txBody>
      </p:sp>
    </p:spTree>
    <p:extLst>
      <p:ext uri="{BB962C8B-B14F-4D97-AF65-F5344CB8AC3E}">
        <p14:creationId xmlns:p14="http://schemas.microsoft.com/office/powerpoint/2010/main" val="4250408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Instructions: Have</a:t>
            </a:r>
            <a:r>
              <a:rPr lang="en-US" baseline="0" dirty="0" smtClean="0"/>
              <a:t> a child pick a number to reveal a whole heart or a half heart. If a whole heart is revealed, the children should stand up and shout the verse wholeheartedly. If the half heart is revealed, have the children crouch down and say the verse quietly. Click on the heart that is revealed to move to the slide with the verse. </a:t>
            </a:r>
            <a:r>
              <a:rPr lang="en-US" baseline="0" smtClean="0"/>
              <a:t>Click on the home button to go back to the slide with the numbers. </a:t>
            </a:r>
            <a:endParaRPr lang="en-US" smtClean="0"/>
          </a:p>
          <a:p>
            <a:endParaRPr lang="en-US"/>
          </a:p>
        </p:txBody>
      </p:sp>
      <p:sp>
        <p:nvSpPr>
          <p:cNvPr id="4" name="Slide Number Placeholder 3"/>
          <p:cNvSpPr>
            <a:spLocks noGrp="1"/>
          </p:cNvSpPr>
          <p:nvPr>
            <p:ph type="sldNum" sz="quarter" idx="10"/>
          </p:nvPr>
        </p:nvSpPr>
        <p:spPr/>
        <p:txBody>
          <a:bodyPr/>
          <a:lstStyle/>
          <a:p>
            <a:fld id="{DB22ADA1-4D33-4FE3-BD32-B5ACD57CE051}" type="slidenum">
              <a:rPr lang="en-US" smtClean="0"/>
              <a:t>1</a:t>
            </a:fld>
            <a:endParaRPr lang="en-US"/>
          </a:p>
        </p:txBody>
      </p:sp>
    </p:spTree>
    <p:extLst>
      <p:ext uri="{BB962C8B-B14F-4D97-AF65-F5344CB8AC3E}">
        <p14:creationId xmlns:p14="http://schemas.microsoft.com/office/powerpoint/2010/main" val="332919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1" y="1054516"/>
            <a:ext cx="6172199" cy="1688684"/>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2929398"/>
            <a:ext cx="6172200" cy="842502"/>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B3EFA8C-56F1-4E5C-AB59-22F879F21A51}" type="datetimeFigureOut">
              <a:rPr lang="en-US" smtClean="0"/>
              <a:t>2/22/2018</a:t>
            </a:fld>
            <a:endParaRPr lang="en-US"/>
          </a:p>
        </p:txBody>
      </p:sp>
      <p:sp>
        <p:nvSpPr>
          <p:cNvPr id="8" name="Slide Number Placeholder 7"/>
          <p:cNvSpPr>
            <a:spLocks noGrp="1"/>
          </p:cNvSpPr>
          <p:nvPr>
            <p:ph type="sldNum" sz="quarter" idx="11"/>
          </p:nvPr>
        </p:nvSpPr>
        <p:spPr/>
        <p:txBody>
          <a:bodyPr/>
          <a:lstStyle/>
          <a:p>
            <a:fld id="{8277AEDC-5F86-4B26-808D-B668AE2BC00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165860"/>
            <a:ext cx="4222308" cy="29146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3EFA8C-56F1-4E5C-AB59-22F879F21A5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7AEDC-5F86-4B26-808D-B668AE2BC0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165860"/>
            <a:ext cx="2075688" cy="29146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165860"/>
            <a:ext cx="4224528" cy="291465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EFA8C-56F1-4E5C-AB59-22F879F21A5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7AEDC-5F86-4B26-808D-B668AE2BC0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159002"/>
            <a:ext cx="4224528" cy="2914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AB3EFA8C-56F1-4E5C-AB59-22F879F21A51}" type="datetimeFigureOut">
              <a:rPr lang="en-US" smtClean="0"/>
              <a:t>2/22/2018</a:t>
            </a:fld>
            <a:endParaRPr lang="en-US"/>
          </a:p>
        </p:txBody>
      </p:sp>
      <p:sp>
        <p:nvSpPr>
          <p:cNvPr id="10" name="Slide Number Placeholder 9"/>
          <p:cNvSpPr>
            <a:spLocks noGrp="1"/>
          </p:cNvSpPr>
          <p:nvPr>
            <p:ph type="sldNum" sz="quarter" idx="15"/>
          </p:nvPr>
        </p:nvSpPr>
        <p:spPr/>
        <p:txBody>
          <a:bodyPr/>
          <a:lstStyle/>
          <a:p>
            <a:fld id="{8277AEDC-5F86-4B26-808D-B668AE2BC000}" type="slidenum">
              <a:rPr lang="en-US" smtClean="0"/>
              <a:t>‹#›</a:t>
            </a:fld>
            <a:endParaRPr lang="en-US"/>
          </a:p>
        </p:txBody>
      </p:sp>
      <p:sp>
        <p:nvSpPr>
          <p:cNvPr id="11" name="Footer Placeholder 10"/>
          <p:cNvSpPr>
            <a:spLocks noGrp="1"/>
          </p:cNvSpPr>
          <p:nvPr>
            <p:ph type="ftr" sz="quarter" idx="16"/>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104138"/>
            <a:ext cx="6172200" cy="1597914"/>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2914650"/>
            <a:ext cx="6172200" cy="6858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B3EFA8C-56F1-4E5C-AB59-22F879F21A51}" type="datetimeFigureOut">
              <a:rPr lang="en-US" smtClean="0"/>
              <a:t>2/22/2018</a:t>
            </a:fld>
            <a:endParaRPr lang="en-US"/>
          </a:p>
        </p:txBody>
      </p:sp>
      <p:sp>
        <p:nvSpPr>
          <p:cNvPr id="8" name="Slide Number Placeholder 7"/>
          <p:cNvSpPr>
            <a:spLocks noGrp="1"/>
          </p:cNvSpPr>
          <p:nvPr>
            <p:ph type="sldNum" sz="quarter" idx="11"/>
          </p:nvPr>
        </p:nvSpPr>
        <p:spPr/>
        <p:txBody>
          <a:bodyPr/>
          <a:lstStyle/>
          <a:p>
            <a:fld id="{8277AEDC-5F86-4B26-808D-B668AE2BC00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7" y="457200"/>
            <a:ext cx="3616325" cy="8001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436894"/>
            <a:ext cx="3646966" cy="216107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5" y="1436911"/>
            <a:ext cx="3639311" cy="2161049"/>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AB3EFA8C-56F1-4E5C-AB59-22F879F21A51}" type="datetimeFigureOut">
              <a:rPr lang="en-US" smtClean="0"/>
              <a:t>2/22/2018</a:t>
            </a:fld>
            <a:endParaRPr lang="en-US"/>
          </a:p>
        </p:txBody>
      </p:sp>
      <p:sp>
        <p:nvSpPr>
          <p:cNvPr id="10" name="Slide Number Placeholder 9"/>
          <p:cNvSpPr>
            <a:spLocks noGrp="1"/>
          </p:cNvSpPr>
          <p:nvPr>
            <p:ph type="sldNum" sz="quarter" idx="11"/>
          </p:nvPr>
        </p:nvSpPr>
        <p:spPr/>
        <p:txBody>
          <a:bodyPr/>
          <a:lstStyle/>
          <a:p>
            <a:fld id="{8277AEDC-5F86-4B26-808D-B668AE2BC000}" type="slidenum">
              <a:rPr lang="en-US" smtClean="0"/>
              <a:t>‹#›</a:t>
            </a:fld>
            <a:endParaRPr lang="en-US"/>
          </a:p>
        </p:txBody>
      </p:sp>
      <p:sp>
        <p:nvSpPr>
          <p:cNvPr id="11" name="Footer Placeholder 10"/>
          <p:cNvSpPr>
            <a:spLocks noGrp="1"/>
          </p:cNvSpPr>
          <p:nvPr>
            <p:ph type="ftr" sz="quarter" idx="12"/>
          </p:nvPr>
        </p:nvSpPr>
        <p:spPr>
          <a:xfrm>
            <a:off x="493776" y="4767263"/>
            <a:ext cx="5102352" cy="273844"/>
          </a:xfrm>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457201"/>
            <a:ext cx="3615734" cy="8000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437085"/>
            <a:ext cx="3638550" cy="484584"/>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45508"/>
            <a:ext cx="3638550" cy="2162174"/>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6" y="1437085"/>
            <a:ext cx="3660775" cy="484584"/>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145507"/>
            <a:ext cx="3651250" cy="2162175"/>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AB3EFA8C-56F1-4E5C-AB59-22F879F21A51}" type="datetimeFigureOut">
              <a:rPr lang="en-US" smtClean="0"/>
              <a:t>2/22/2018</a:t>
            </a:fld>
            <a:endParaRPr lang="en-US"/>
          </a:p>
        </p:txBody>
      </p:sp>
      <p:sp>
        <p:nvSpPr>
          <p:cNvPr id="11" name="Slide Number Placeholder 10"/>
          <p:cNvSpPr>
            <a:spLocks noGrp="1"/>
          </p:cNvSpPr>
          <p:nvPr>
            <p:ph type="sldNum" sz="quarter" idx="11"/>
          </p:nvPr>
        </p:nvSpPr>
        <p:spPr/>
        <p:txBody>
          <a:bodyPr/>
          <a:lstStyle/>
          <a:p>
            <a:fld id="{8277AEDC-5F86-4B26-808D-B668AE2BC000}" type="slidenum">
              <a:rPr lang="en-US" smtClean="0"/>
              <a:t>‹#›</a:t>
            </a:fld>
            <a:endParaRPr lang="en-US"/>
          </a:p>
        </p:txBody>
      </p:sp>
      <p:sp>
        <p:nvSpPr>
          <p:cNvPr id="12" name="Footer Placeholder 11"/>
          <p:cNvSpPr>
            <a:spLocks noGrp="1"/>
          </p:cNvSpPr>
          <p:nvPr>
            <p:ph type="ftr" sz="quarter" idx="12"/>
          </p:nvPr>
        </p:nvSpPr>
        <p:spPr>
          <a:xfrm>
            <a:off x="493776" y="4767263"/>
            <a:ext cx="5102352" cy="273844"/>
          </a:xfrm>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163658"/>
            <a:ext cx="1828800" cy="273844"/>
          </a:xfrm>
        </p:spPr>
        <p:txBody>
          <a:bodyPr/>
          <a:lstStyle/>
          <a:p>
            <a:fld id="{AB3EFA8C-56F1-4E5C-AB59-22F879F21A51}" type="datetimeFigureOut">
              <a:rPr lang="en-US" smtClean="0"/>
              <a:t>2/22/2018</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8277AEDC-5F86-4B26-808D-B668AE2BC000}" type="slidenum">
              <a:rPr lang="en-US" smtClean="0"/>
              <a:t>‹#›</a:t>
            </a:fld>
            <a:endParaRPr lang="en-US"/>
          </a:p>
        </p:txBody>
      </p:sp>
      <p:sp>
        <p:nvSpPr>
          <p:cNvPr id="6" name="Footer Placeholder 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EFA8C-56F1-4E5C-AB59-22F879F21A51}"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77AEDC-5F86-4B26-808D-B668AE2BC0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1" y="1440657"/>
            <a:ext cx="3654425" cy="2166937"/>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7" y="454819"/>
            <a:ext cx="3629025" cy="78105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1" y="1440657"/>
            <a:ext cx="3629025" cy="1359694"/>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B3EFA8C-56F1-4E5C-AB59-22F879F21A51}" type="datetimeFigureOut">
              <a:rPr lang="en-US" smtClean="0"/>
              <a:t>2/22/2018</a:t>
            </a:fld>
            <a:endParaRPr lang="en-US"/>
          </a:p>
        </p:txBody>
      </p:sp>
      <p:sp>
        <p:nvSpPr>
          <p:cNvPr id="9" name="Slide Number Placeholder 8"/>
          <p:cNvSpPr>
            <a:spLocks noGrp="1"/>
          </p:cNvSpPr>
          <p:nvPr>
            <p:ph type="sldNum" sz="quarter" idx="11"/>
          </p:nvPr>
        </p:nvSpPr>
        <p:spPr/>
        <p:txBody>
          <a:bodyPr/>
          <a:lstStyle/>
          <a:p>
            <a:fld id="{8277AEDC-5F86-4B26-808D-B668AE2BC000}" type="slidenum">
              <a:rPr lang="en-US" smtClean="0"/>
              <a:t>‹#›</a:t>
            </a:fld>
            <a:endParaRPr lang="en-US"/>
          </a:p>
        </p:txBody>
      </p:sp>
      <p:sp>
        <p:nvSpPr>
          <p:cNvPr id="10" name="Footer Placeholder 9"/>
          <p:cNvSpPr>
            <a:spLocks noGrp="1"/>
          </p:cNvSpPr>
          <p:nvPr>
            <p:ph type="ftr" sz="quarter" idx="12"/>
          </p:nvPr>
        </p:nvSpPr>
        <p:spPr>
          <a:xfrm>
            <a:off x="493776" y="4767263"/>
            <a:ext cx="5102352" cy="273844"/>
          </a:xfrm>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450056"/>
            <a:ext cx="2074862" cy="14859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3" y="1238250"/>
            <a:ext cx="5627687" cy="3165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460773"/>
            <a:ext cx="3741738" cy="682228"/>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B3EFA8C-56F1-4E5C-AB59-22F879F21A51}" type="datetimeFigureOut">
              <a:rPr lang="en-US" smtClean="0"/>
              <a:t>2/22/2018</a:t>
            </a:fld>
            <a:endParaRPr lang="en-US"/>
          </a:p>
        </p:txBody>
      </p:sp>
      <p:sp>
        <p:nvSpPr>
          <p:cNvPr id="9" name="Slide Number Placeholder 8"/>
          <p:cNvSpPr>
            <a:spLocks noGrp="1"/>
          </p:cNvSpPr>
          <p:nvPr>
            <p:ph type="sldNum" sz="quarter" idx="11"/>
          </p:nvPr>
        </p:nvSpPr>
        <p:spPr/>
        <p:txBody>
          <a:bodyPr/>
          <a:lstStyle/>
          <a:p>
            <a:fld id="{8277AEDC-5F86-4B26-808D-B668AE2BC000}" type="slidenum">
              <a:rPr lang="en-US" smtClean="0"/>
              <a:t>‹#›</a:t>
            </a:fld>
            <a:endParaRPr lang="en-US"/>
          </a:p>
        </p:txBody>
      </p:sp>
      <p:sp>
        <p:nvSpPr>
          <p:cNvPr id="10" name="Footer Placeholder 9"/>
          <p:cNvSpPr>
            <a:spLocks noGrp="1"/>
          </p:cNvSpPr>
          <p:nvPr>
            <p:ph type="ftr" sz="quarter" idx="12"/>
          </p:nvPr>
        </p:nvSpPr>
        <p:spPr>
          <a:xfrm>
            <a:off x="493776" y="4767263"/>
            <a:ext cx="5102352" cy="273844"/>
          </a:xfrm>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165860"/>
            <a:ext cx="2073348" cy="1484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160277"/>
            <a:ext cx="4222308" cy="29146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42101"/>
            <a:ext cx="1828800" cy="273844"/>
          </a:xfrm>
          <a:prstGeom prst="rect">
            <a:avLst/>
          </a:prstGeom>
        </p:spPr>
        <p:txBody>
          <a:bodyPr vert="horz" lIns="91440" tIns="45720" rIns="91440" bIns="45720" rtlCol="0" anchor="t"/>
          <a:lstStyle>
            <a:lvl1pPr algn="l">
              <a:defRPr sz="1200">
                <a:solidFill>
                  <a:schemeClr val="tx1">
                    <a:tint val="75000"/>
                  </a:schemeClr>
                </a:solidFill>
              </a:defRPr>
            </a:lvl1pPr>
          </a:lstStyle>
          <a:p>
            <a:fld id="{AB3EFA8C-56F1-4E5C-AB59-22F879F21A51}" type="datetimeFigureOut">
              <a:rPr lang="en-US" smtClean="0"/>
              <a:t>2/22/2018</a:t>
            </a:fld>
            <a:endParaRPr lang="en-US"/>
          </a:p>
        </p:txBody>
      </p:sp>
      <p:sp>
        <p:nvSpPr>
          <p:cNvPr id="5" name="Footer Placeholder 4"/>
          <p:cNvSpPr>
            <a:spLocks noGrp="1"/>
          </p:cNvSpPr>
          <p:nvPr>
            <p:ph type="ftr" sz="quarter" idx="3"/>
          </p:nvPr>
        </p:nvSpPr>
        <p:spPr>
          <a:xfrm>
            <a:off x="1069848" y="4767263"/>
            <a:ext cx="5102352" cy="273844"/>
          </a:xfrm>
          <a:prstGeom prst="rect">
            <a:avLst/>
          </a:prstGeom>
        </p:spPr>
        <p:txBody>
          <a:bodyPr vert="horz" lIns="91440" tIns="45720" rIns="91440" bIns="45720" rtlCol="0" anchor="t"/>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7159752" y="4767263"/>
            <a:ext cx="1137684" cy="273844"/>
          </a:xfrm>
          <a:prstGeom prst="rect">
            <a:avLst/>
          </a:prstGeom>
        </p:spPr>
        <p:txBody>
          <a:bodyPr vert="horz" lIns="91440" tIns="45720" rIns="91440" bIns="45720" rtlCol="0" anchor="t"/>
          <a:lstStyle>
            <a:lvl1pPr algn="l">
              <a:defRPr sz="1200">
                <a:solidFill>
                  <a:schemeClr val="tx1">
                    <a:tint val="75000"/>
                  </a:schemeClr>
                </a:solidFill>
              </a:defRPr>
            </a:lvl1pPr>
          </a:lstStyle>
          <a:p>
            <a:fld id="{8277AEDC-5F86-4B26-808D-B668AE2BC00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microsoft.com/office/2007/relationships/hdphoto" Target="../media/hdphoto4.wdp"/><Relationship Id="rId18" Type="http://schemas.openxmlformats.org/officeDocument/2006/relationships/image" Target="../media/image8.png"/><Relationship Id="rId3" Type="http://schemas.openxmlformats.org/officeDocument/2006/relationships/image" Target="../media/image1.jpeg"/><Relationship Id="rId21" Type="http://schemas.microsoft.com/office/2007/relationships/hdphoto" Target="../media/hdphoto8.wdp"/><Relationship Id="rId7" Type="http://schemas.openxmlformats.org/officeDocument/2006/relationships/slide" Target="slide2.xml"/><Relationship Id="rId12" Type="http://schemas.openxmlformats.org/officeDocument/2006/relationships/image" Target="../media/image5.png"/><Relationship Id="rId17" Type="http://schemas.microsoft.com/office/2007/relationships/hdphoto" Target="../media/hdphoto6.wdp"/><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2.png"/><Relationship Id="rId15" Type="http://schemas.microsoft.com/office/2007/relationships/hdphoto" Target="../media/hdphoto5.wdp"/><Relationship Id="rId10" Type="http://schemas.openxmlformats.org/officeDocument/2006/relationships/image" Target="../media/image4.png"/><Relationship Id="rId19" Type="http://schemas.microsoft.com/office/2007/relationships/hdphoto" Target="../media/hdphoto7.wdp"/><Relationship Id="rId4" Type="http://schemas.openxmlformats.org/officeDocument/2006/relationships/slide" Target="slide3.xml"/><Relationship Id="rId9" Type="http://schemas.microsoft.com/office/2007/relationships/hdphoto" Target="../media/hdphoto2.wdp"/><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9.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0.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round"/>
          <p:cNvPicPr>
            <a:picLocks noChangeAspect="1"/>
          </p:cNvPicPr>
          <p:nvPr/>
        </p:nvPicPr>
        <p:blipFill rotWithShape="1">
          <a:blip r:embed="rId3" cstate="print">
            <a:extLst>
              <a:ext uri="{28A0092B-C50C-407E-A947-70E740481C1C}">
                <a14:useLocalDpi xmlns:a14="http://schemas.microsoft.com/office/drawing/2010/main" val="0"/>
              </a:ext>
            </a:extLst>
          </a:blip>
          <a:srcRect r="-2212" b="25000"/>
          <a:stretch/>
        </p:blipFill>
        <p:spPr>
          <a:xfrm>
            <a:off x="-1" y="0"/>
            <a:ext cx="9346223" cy="5143500"/>
          </a:xfrm>
          <a:prstGeom prst="rect">
            <a:avLst/>
          </a:prstGeom>
        </p:spPr>
      </p:pic>
      <p:pic>
        <p:nvPicPr>
          <p:cNvPr id="1027" name="WH 2">
            <a:hlinkClick r:id="rId4" action="ppaction://hlinksldjump"/>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1373123" y="1294982"/>
            <a:ext cx="1657525" cy="104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HH 1">
            <a:hlinkClick r:id="rId7" action="ppaction://hlinksldjump"/>
          </p:cNvPr>
          <p:cNvPicPr>
            <a:picLocks noChangeAspect="1" noChangeArrowheads="1"/>
          </p:cNvPicPr>
          <p:nvPr/>
        </p:nvPicPr>
        <p:blipFill rotWithShape="1">
          <a:blip r:embed="rId8" cstate="print">
            <a:biLevel thresh="25000"/>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6075799" y="84752"/>
            <a:ext cx="817153" cy="113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HH 2">
            <a:hlinkClick r:id="rId7" action="ppaction://hlinksldjump"/>
          </p:cNvPr>
          <p:cNvPicPr>
            <a:picLocks noChangeAspect="1" noChangeArrowheads="1"/>
          </p:cNvPicPr>
          <p:nvPr/>
        </p:nvPicPr>
        <p:blipFill rotWithShape="1">
          <a:blip r:embed="rId10" cstate="print">
            <a:biLevel thresh="2500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1615626" y="3947353"/>
            <a:ext cx="838750" cy="116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HH 3">
            <a:hlinkClick r:id="rId7" action="ppaction://hlinksldjump"/>
          </p:cNvPr>
          <p:cNvPicPr>
            <a:picLocks noChangeAspect="1" noChangeArrowheads="1"/>
          </p:cNvPicPr>
          <p:nvPr/>
        </p:nvPicPr>
        <p:blipFill rotWithShape="1">
          <a:blip r:embed="rId12" cstate="print">
            <a:biLevel thresh="25000"/>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6157552" y="2620840"/>
            <a:ext cx="826596" cy="114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HH 4">
            <a:hlinkClick r:id="rId7" action="ppaction://hlinksldjump"/>
          </p:cNvPr>
          <p:cNvPicPr>
            <a:picLocks noChangeAspect="1" noChangeArrowheads="1"/>
          </p:cNvPicPr>
          <p:nvPr/>
        </p:nvPicPr>
        <p:blipFill rotWithShape="1">
          <a:blip r:embed="rId14" cstate="print">
            <a:biLevel thresh="25000"/>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1580789" y="44015"/>
            <a:ext cx="819400" cy="11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WH 1">
            <a:hlinkClick r:id="rId4" action="ppaction://hlinksldjump"/>
          </p:cNvPr>
          <p:cNvPicPr>
            <a:picLocks noChangeAspect="1" noChangeArrowheads="1"/>
          </p:cNvPicPr>
          <p:nvPr/>
        </p:nvPicPr>
        <p:blipFill>
          <a:blip r:embed="rId16" cstate="print">
            <a:biLevel thresh="25000"/>
            <a:extLst>
              <a:ext uri="{BEBA8EAE-BF5A-486C-A8C5-ECC9F3942E4B}">
                <a14:imgProps xmlns:a14="http://schemas.microsoft.com/office/drawing/2010/main">
                  <a14:imgLayer r:embed="rId17">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1401304" y="2615447"/>
            <a:ext cx="1667505" cy="1053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WH 5">
            <a:hlinkClick r:id="rId4" action="ppaction://hlinksldjump"/>
          </p:cNvPr>
          <p:cNvPicPr>
            <a:picLocks noChangeAspect="1" noChangeArrowheads="1"/>
          </p:cNvPicPr>
          <p:nvPr/>
        </p:nvPicPr>
        <p:blipFill>
          <a:blip r:embed="rId18" cstate="print">
            <a:biLevel thresh="25000"/>
            <a:extLst>
              <a:ext uri="{BEBA8EAE-BF5A-486C-A8C5-ECC9F3942E4B}">
                <a14:imgProps xmlns:a14="http://schemas.microsoft.com/office/drawing/2010/main">
                  <a14:imgLayer r:embed="rId19">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6055823" y="4012640"/>
            <a:ext cx="1569754" cy="992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WH 3">
            <a:hlinkClick r:id="rId4" action="ppaction://hlinksldjump"/>
          </p:cNvPr>
          <p:cNvPicPr>
            <a:picLocks noChangeAspect="1" noChangeArrowheads="1"/>
          </p:cNvPicPr>
          <p:nvPr/>
        </p:nvPicPr>
        <p:blipFill>
          <a:blip r:embed="rId20" cstate="print">
            <a:biLevel thresh="25000"/>
            <a:extLst>
              <a:ext uri="{BEBA8EAE-BF5A-486C-A8C5-ECC9F3942E4B}">
                <a14:imgProps xmlns:a14="http://schemas.microsoft.com/office/drawing/2010/main">
                  <a14:imgLayer r:embed="rId21">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5864397" y="1278839"/>
            <a:ext cx="1660172" cy="1049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1"/>
          <p:cNvGrpSpPr/>
          <p:nvPr/>
        </p:nvGrpSpPr>
        <p:grpSpPr>
          <a:xfrm>
            <a:off x="1054703" y="-323850"/>
            <a:ext cx="2374297" cy="1569660"/>
            <a:chOff x="1672200" y="1958630"/>
            <a:chExt cx="2819400" cy="2570525"/>
          </a:xfrm>
        </p:grpSpPr>
        <p:sp>
          <p:nvSpPr>
            <p:cNvPr id="6" name="1"/>
            <p:cNvSpPr/>
            <p:nvPr/>
          </p:nvSpPr>
          <p:spPr>
            <a:xfrm>
              <a:off x="1672200" y="2590800"/>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739000" y="1958630"/>
              <a:ext cx="685799" cy="2570525"/>
            </a:xfrm>
            <a:prstGeom prst="rect">
              <a:avLst/>
            </a:prstGeom>
            <a:noFill/>
          </p:spPr>
          <p:txBody>
            <a:bodyPr wrap="square" rtlCol="0">
              <a:spAutoFit/>
            </a:bodyPr>
            <a:lstStyle/>
            <a:p>
              <a:r>
                <a:rPr lang="en-US" sz="9600" dirty="0" smtClean="0"/>
                <a:t>1</a:t>
              </a:r>
              <a:endParaRPr lang="en-US" sz="9600" dirty="0"/>
            </a:p>
          </p:txBody>
        </p:sp>
      </p:grpSp>
      <p:grpSp>
        <p:nvGrpSpPr>
          <p:cNvPr id="11" name="2"/>
          <p:cNvGrpSpPr/>
          <p:nvPr/>
        </p:nvGrpSpPr>
        <p:grpSpPr>
          <a:xfrm>
            <a:off x="5443039" y="-323850"/>
            <a:ext cx="2571147" cy="1569660"/>
            <a:chOff x="1676400" y="1871043"/>
            <a:chExt cx="2819400" cy="2540172"/>
          </a:xfrm>
        </p:grpSpPr>
        <p:sp>
          <p:nvSpPr>
            <p:cNvPr id="12" name="1"/>
            <p:cNvSpPr/>
            <p:nvPr/>
          </p:nvSpPr>
          <p:spPr>
            <a:xfrm>
              <a:off x="1676400" y="2477268"/>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49804" y="1871043"/>
              <a:ext cx="685799" cy="2540172"/>
            </a:xfrm>
            <a:prstGeom prst="rect">
              <a:avLst/>
            </a:prstGeom>
            <a:noFill/>
          </p:spPr>
          <p:txBody>
            <a:bodyPr wrap="square" rtlCol="0">
              <a:spAutoFit/>
            </a:bodyPr>
            <a:lstStyle/>
            <a:p>
              <a:r>
                <a:rPr lang="en-US" sz="9600" dirty="0"/>
                <a:t>2</a:t>
              </a:r>
            </a:p>
          </p:txBody>
        </p:sp>
      </p:grpSp>
      <p:grpSp>
        <p:nvGrpSpPr>
          <p:cNvPr id="10" name="3"/>
          <p:cNvGrpSpPr/>
          <p:nvPr/>
        </p:nvGrpSpPr>
        <p:grpSpPr>
          <a:xfrm>
            <a:off x="1054703" y="819150"/>
            <a:ext cx="2406343" cy="1569660"/>
            <a:chOff x="6140817" y="-403235"/>
            <a:chExt cx="2819400" cy="2473373"/>
          </a:xfrm>
        </p:grpSpPr>
        <p:sp>
          <p:nvSpPr>
            <p:cNvPr id="23" name="3"/>
            <p:cNvSpPr/>
            <p:nvPr/>
          </p:nvSpPr>
          <p:spPr>
            <a:xfrm>
              <a:off x="6140817" y="292726"/>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068280" y="-403235"/>
              <a:ext cx="1345486" cy="2473373"/>
            </a:xfrm>
            <a:prstGeom prst="rect">
              <a:avLst/>
            </a:prstGeom>
            <a:noFill/>
          </p:spPr>
          <p:txBody>
            <a:bodyPr wrap="square" rtlCol="0">
              <a:spAutoFit/>
            </a:bodyPr>
            <a:lstStyle/>
            <a:p>
              <a:r>
                <a:rPr lang="en-US" sz="9600" dirty="0" smtClean="0"/>
                <a:t>3</a:t>
              </a:r>
              <a:endParaRPr lang="en-US" sz="9600" dirty="0"/>
            </a:p>
          </p:txBody>
        </p:sp>
      </p:grpSp>
      <p:grpSp>
        <p:nvGrpSpPr>
          <p:cNvPr id="26" name="4"/>
          <p:cNvGrpSpPr/>
          <p:nvPr/>
        </p:nvGrpSpPr>
        <p:grpSpPr>
          <a:xfrm>
            <a:off x="5449759" y="849690"/>
            <a:ext cx="2564427" cy="1569660"/>
            <a:chOff x="6125885" y="-325244"/>
            <a:chExt cx="2819400" cy="2422121"/>
          </a:xfrm>
        </p:grpSpPr>
        <p:sp>
          <p:nvSpPr>
            <p:cNvPr id="27" name="3"/>
            <p:cNvSpPr/>
            <p:nvPr/>
          </p:nvSpPr>
          <p:spPr>
            <a:xfrm>
              <a:off x="6125885" y="325317"/>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109304" y="-325244"/>
              <a:ext cx="1345486" cy="2422121"/>
            </a:xfrm>
            <a:prstGeom prst="rect">
              <a:avLst/>
            </a:prstGeom>
            <a:noFill/>
          </p:spPr>
          <p:txBody>
            <a:bodyPr wrap="square" rtlCol="0">
              <a:spAutoFit/>
            </a:bodyPr>
            <a:lstStyle/>
            <a:p>
              <a:r>
                <a:rPr lang="en-US" sz="9600" dirty="0"/>
                <a:t>4</a:t>
              </a:r>
            </a:p>
          </p:txBody>
        </p:sp>
      </p:grpSp>
      <p:grpSp>
        <p:nvGrpSpPr>
          <p:cNvPr id="29" name="5"/>
          <p:cNvGrpSpPr/>
          <p:nvPr/>
        </p:nvGrpSpPr>
        <p:grpSpPr>
          <a:xfrm>
            <a:off x="1054703" y="2145090"/>
            <a:ext cx="2416369" cy="1569660"/>
            <a:chOff x="6140817" y="-343164"/>
            <a:chExt cx="2819400" cy="2381028"/>
          </a:xfrm>
        </p:grpSpPr>
        <p:sp>
          <p:nvSpPr>
            <p:cNvPr id="30" name="3"/>
            <p:cNvSpPr/>
            <p:nvPr/>
          </p:nvSpPr>
          <p:spPr>
            <a:xfrm>
              <a:off x="6140817" y="292726"/>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130077" y="-343164"/>
              <a:ext cx="1345486" cy="2381028"/>
            </a:xfrm>
            <a:prstGeom prst="rect">
              <a:avLst/>
            </a:prstGeom>
            <a:noFill/>
          </p:spPr>
          <p:txBody>
            <a:bodyPr wrap="square" rtlCol="0">
              <a:spAutoFit/>
            </a:bodyPr>
            <a:lstStyle/>
            <a:p>
              <a:r>
                <a:rPr lang="en-US" sz="9600" dirty="0"/>
                <a:t>5</a:t>
              </a:r>
            </a:p>
          </p:txBody>
        </p:sp>
      </p:grpSp>
      <p:grpSp>
        <p:nvGrpSpPr>
          <p:cNvPr id="35" name="7"/>
          <p:cNvGrpSpPr/>
          <p:nvPr/>
        </p:nvGrpSpPr>
        <p:grpSpPr>
          <a:xfrm>
            <a:off x="1064729" y="3516690"/>
            <a:ext cx="2406343" cy="1569660"/>
            <a:chOff x="6140817" y="-420613"/>
            <a:chExt cx="2819400" cy="2576728"/>
          </a:xfrm>
        </p:grpSpPr>
        <p:sp>
          <p:nvSpPr>
            <p:cNvPr id="36" name="3"/>
            <p:cNvSpPr/>
            <p:nvPr/>
          </p:nvSpPr>
          <p:spPr>
            <a:xfrm>
              <a:off x="6140817" y="292726"/>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128058" y="-420613"/>
              <a:ext cx="1345486" cy="2576728"/>
            </a:xfrm>
            <a:prstGeom prst="rect">
              <a:avLst/>
            </a:prstGeom>
            <a:noFill/>
          </p:spPr>
          <p:txBody>
            <a:bodyPr wrap="square" rtlCol="0">
              <a:spAutoFit/>
            </a:bodyPr>
            <a:lstStyle/>
            <a:p>
              <a:r>
                <a:rPr lang="en-US" sz="9600" dirty="0" smtClean="0"/>
                <a:t>7</a:t>
              </a:r>
              <a:endParaRPr lang="en-US" sz="9600" dirty="0"/>
            </a:p>
          </p:txBody>
        </p:sp>
      </p:grpSp>
      <p:grpSp>
        <p:nvGrpSpPr>
          <p:cNvPr id="38" name="8"/>
          <p:cNvGrpSpPr/>
          <p:nvPr/>
        </p:nvGrpSpPr>
        <p:grpSpPr>
          <a:xfrm>
            <a:off x="5417741" y="3714750"/>
            <a:ext cx="2596444" cy="1569660"/>
            <a:chOff x="6140817" y="-80628"/>
            <a:chExt cx="2786793" cy="2493941"/>
          </a:xfrm>
        </p:grpSpPr>
        <p:sp>
          <p:nvSpPr>
            <p:cNvPr id="39" name="3"/>
            <p:cNvSpPr/>
            <p:nvPr/>
          </p:nvSpPr>
          <p:spPr>
            <a:xfrm>
              <a:off x="6140817" y="292726"/>
              <a:ext cx="2786793"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7056358" y="-80628"/>
              <a:ext cx="1345486" cy="2493941"/>
            </a:xfrm>
            <a:prstGeom prst="rect">
              <a:avLst/>
            </a:prstGeom>
            <a:noFill/>
          </p:spPr>
          <p:txBody>
            <a:bodyPr wrap="square" rtlCol="0">
              <a:spAutoFit/>
            </a:bodyPr>
            <a:lstStyle/>
            <a:p>
              <a:r>
                <a:rPr lang="en-US" sz="9600" dirty="0" smtClean="0"/>
                <a:t>8</a:t>
              </a:r>
              <a:endParaRPr lang="en-US" sz="9600" dirty="0"/>
            </a:p>
          </p:txBody>
        </p:sp>
      </p:grpSp>
      <p:grpSp>
        <p:nvGrpSpPr>
          <p:cNvPr id="41" name="6"/>
          <p:cNvGrpSpPr/>
          <p:nvPr/>
        </p:nvGrpSpPr>
        <p:grpSpPr>
          <a:xfrm>
            <a:off x="5426755" y="2297490"/>
            <a:ext cx="2587430" cy="1569660"/>
            <a:chOff x="6140817" y="-47169"/>
            <a:chExt cx="2819400" cy="2271949"/>
          </a:xfrm>
        </p:grpSpPr>
        <p:sp>
          <p:nvSpPr>
            <p:cNvPr id="42" name="3"/>
            <p:cNvSpPr/>
            <p:nvPr/>
          </p:nvSpPr>
          <p:spPr>
            <a:xfrm>
              <a:off x="6140817" y="292726"/>
              <a:ext cx="28194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081220" y="-47169"/>
              <a:ext cx="1345486" cy="2271949"/>
            </a:xfrm>
            <a:prstGeom prst="rect">
              <a:avLst/>
            </a:prstGeom>
            <a:noFill/>
          </p:spPr>
          <p:txBody>
            <a:bodyPr wrap="square" rtlCol="0">
              <a:spAutoFit/>
            </a:bodyPr>
            <a:lstStyle/>
            <a:p>
              <a:r>
                <a:rPr lang="en-US" sz="9600" dirty="0"/>
                <a:t>6</a:t>
              </a:r>
            </a:p>
          </p:txBody>
        </p:sp>
      </p:grpSp>
    </p:spTree>
    <p:extLst>
      <p:ext uri="{BB962C8B-B14F-4D97-AF65-F5344CB8AC3E}">
        <p14:creationId xmlns:p14="http://schemas.microsoft.com/office/powerpoint/2010/main" val="81862343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nodeType="clickEffect">
                                  <p:stCondLst>
                                    <p:cond delay="0"/>
                                  </p:stCondLst>
                                  <p:childTnLst>
                                    <p:animEffect transition="out" filter="barn(inVertic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6" presetClass="exit" presetSubtype="21" fill="hold" nodeType="clickEffect">
                                  <p:stCondLst>
                                    <p:cond delay="0"/>
                                  </p:stCondLst>
                                  <p:childTnLst>
                                    <p:animEffect transition="out" filter="barn(inVertical)">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nodeType="clickEffect">
                                  <p:stCondLst>
                                    <p:cond delay="0"/>
                                  </p:stCondLst>
                                  <p:childTnLst>
                                    <p:animEffect transition="out" filter="barn(inVertical)">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41"/>
                                        </p:tgtEl>
                                      </p:cBhvr>
                                    </p:animEffect>
                                    <p:set>
                                      <p:cBhvr>
                                        <p:cTn id="3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35"/>
                                        </p:tgtEl>
                                      </p:cBhvr>
                                    </p:animEffect>
                                    <p:set>
                                      <p:cBhvr>
                                        <p:cTn id="4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4" restart="whenNotActive" fill="hold" evtFilter="cancelBubble" nodeType="interactiveSeq">
                <p:stCondLst>
                  <p:cond evt="onClick" delay="0">
                    <p:tgtEl>
                      <p:spTgt spid="38"/>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nodeType="clickEffect">
                                  <p:stCondLst>
                                    <p:cond delay="0"/>
                                  </p:stCondLst>
                                  <p:childTnLst>
                                    <p:animEffect transition="out" filter="barn(inVertical)">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026"/>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60" restart="whenNotActive" fill="hold" evtFilter="cancelBubble" nodeType="interactiveSeq">
                <p:stCondLst>
                  <p:cond evt="onClick" delay="0">
                    <p:tgtEl>
                      <p:spTgt spid="1027"/>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027"/>
                                        </p:tgtEl>
                                        <p:attrNameLst>
                                          <p:attrName>style.visibility</p:attrName>
                                        </p:attrNameLst>
                                      </p:cBhvr>
                                      <p:to>
                                        <p:strVal val="hidden"/>
                                      </p:to>
                                    </p:set>
                                  </p:childTnLst>
                                </p:cTn>
                              </p:par>
                            </p:childTnLst>
                          </p:cTn>
                        </p:par>
                      </p:childTnLst>
                    </p:cTn>
                  </p:par>
                </p:childTnLst>
              </p:cTn>
              <p:nextCondLst>
                <p:cond evt="onClick" delay="0">
                  <p:tgtEl>
                    <p:spTgt spid="1027"/>
                  </p:tgtEl>
                </p:cond>
              </p:nextCondLst>
            </p:seq>
            <p:seq concurrent="1" nextAc="seek">
              <p:cTn id="65" restart="whenNotActive" fill="hold" evtFilter="cancelBubble" nodeType="interactiveSeq">
                <p:stCondLst>
                  <p:cond evt="onClick" delay="0">
                    <p:tgtEl>
                      <p:spTgt spid="20"/>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70" restart="whenNotActive" fill="hold" evtFilter="cancelBubble" nodeType="interactiveSeq">
                <p:stCondLst>
                  <p:cond evt="onClick" delay="0">
                    <p:tgtEl>
                      <p:spTgt spid="17"/>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0" restart="whenNotActive" fill="hold" evtFilter="cancelBubble" nodeType="interactiveSeq">
                <p:stCondLst>
                  <p:cond evt="onClick" delay="0">
                    <p:tgtEl>
                      <p:spTgt spid="14"/>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5" restart="whenNotActive" fill="hold" evtFilter="cancelBubble" nodeType="interactiveSeq">
                <p:stCondLst>
                  <p:cond evt="onClick" delay="0">
                    <p:tgtEl>
                      <p:spTgt spid="19"/>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round"/>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2212" b="25000"/>
          <a:stretch/>
        </p:blipFill>
        <p:spPr>
          <a:xfrm>
            <a:off x="-1" y="0"/>
            <a:ext cx="9346223" cy="5143500"/>
          </a:xfrm>
          <a:prstGeom prst="rect">
            <a:avLst/>
          </a:prstGeom>
        </p:spPr>
      </p:pic>
      <p:pic>
        <p:nvPicPr>
          <p:cNvPr id="5" name="Hlaf heart"/>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r="51135" b="-7458"/>
          <a:stretch/>
        </p:blipFill>
        <p:spPr bwMode="auto">
          <a:xfrm>
            <a:off x="914401" y="114300"/>
            <a:ext cx="3423137" cy="475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1" y="171450"/>
            <a:ext cx="8686800" cy="4708981"/>
          </a:xfrm>
          <a:prstGeom prst="rect">
            <a:avLst/>
          </a:prstGeom>
          <a:noFill/>
        </p:spPr>
        <p:txBody>
          <a:bodyPr wrap="square" lIns="91440" tIns="45720" rIns="91440" bIns="45720">
            <a:spAutoFit/>
          </a:bodyPr>
          <a:lstStyle/>
          <a:p>
            <a:pPr algn="ctr"/>
            <a:r>
              <a:rPr lang="en-US" sz="60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With my whole heart </a:t>
            </a:r>
          </a:p>
          <a:p>
            <a:pPr algn="ctr"/>
            <a:r>
              <a:rPr lang="en-US" sz="60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have I sought thee: </a:t>
            </a:r>
          </a:p>
          <a:p>
            <a:pPr algn="ctr"/>
            <a:r>
              <a:rPr lang="en-US" sz="60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O let me not wander from thy commandments! </a:t>
            </a:r>
          </a:p>
          <a:p>
            <a:pPr algn="ctr"/>
            <a:r>
              <a:rPr lang="en-US" sz="6000" b="1" i="1" cap="none" spc="0"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Psalm 119:10</a:t>
            </a:r>
            <a:endParaRPr lang="en-US" sz="6600" b="1" i="1" cap="none" spc="0"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endParaRPr>
          </a:p>
        </p:txBody>
      </p:sp>
      <p:sp>
        <p:nvSpPr>
          <p:cNvPr id="8" name="Action Button: Home 7">
            <a:hlinkClick r:id="" action="ppaction://hlinkshowjump?jump=firstslide" highlightClick="1"/>
          </p:cNvPr>
          <p:cNvSpPr/>
          <p:nvPr/>
        </p:nvSpPr>
        <p:spPr>
          <a:xfrm>
            <a:off x="8305800" y="4629150"/>
            <a:ext cx="609600" cy="4000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12838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round"/>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2212" b="25000"/>
          <a:stretch/>
        </p:blipFill>
        <p:spPr>
          <a:xfrm>
            <a:off x="-1" y="0"/>
            <a:ext cx="9346223" cy="5143500"/>
          </a:xfrm>
          <a:prstGeom prst="rect">
            <a:avLst/>
          </a:prstGeom>
        </p:spPr>
      </p:pic>
      <p:pic>
        <p:nvPicPr>
          <p:cNvPr id="5" name="Whole Hear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1153" r="98637"/>
                    </a14:imgEffect>
                  </a14:imgLayer>
                </a14:imgProps>
              </a:ext>
              <a:ext uri="{28A0092B-C50C-407E-A947-70E740481C1C}">
                <a14:useLocalDpi xmlns:a14="http://schemas.microsoft.com/office/drawing/2010/main" val="0"/>
              </a:ext>
            </a:extLst>
          </a:blip>
          <a:srcRect/>
          <a:stretch>
            <a:fillRect/>
          </a:stretch>
        </p:blipFill>
        <p:spPr bwMode="auto">
          <a:xfrm>
            <a:off x="1295400" y="400050"/>
            <a:ext cx="6419568"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1" y="171450"/>
            <a:ext cx="8686800" cy="4708981"/>
          </a:xfrm>
          <a:prstGeom prst="rect">
            <a:avLst/>
          </a:prstGeom>
          <a:noFill/>
        </p:spPr>
        <p:txBody>
          <a:bodyPr wrap="square" lIns="91440" tIns="45720" rIns="91440" bIns="45720">
            <a:spAutoFit/>
          </a:bodyPr>
          <a:lstStyle/>
          <a:p>
            <a:pPr algn="ctr"/>
            <a:r>
              <a:rPr lang="en-US" sz="6000" b="1" i="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With my whole heart </a:t>
            </a:r>
          </a:p>
          <a:p>
            <a:pPr algn="ctr"/>
            <a:r>
              <a:rPr lang="en-US" sz="6000" b="1" i="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have I sought thee: </a:t>
            </a:r>
          </a:p>
          <a:p>
            <a:pPr algn="ctr"/>
            <a:r>
              <a:rPr lang="en-US" sz="6000" b="1" i="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O let me not wander from thy commandments! </a:t>
            </a:r>
          </a:p>
          <a:p>
            <a:pPr algn="ctr"/>
            <a:r>
              <a:rPr lang="en-US" sz="6000" b="1" i="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Psalm 119:10</a:t>
            </a:r>
            <a:endParaRPr lang="en-US" sz="6600" b="1" i="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endParaRPr>
          </a:p>
        </p:txBody>
      </p:sp>
      <p:sp>
        <p:nvSpPr>
          <p:cNvPr id="7" name="Action Button: Home 6">
            <a:hlinkClick r:id="" action="ppaction://hlinkshowjump?jump=firstslide" highlightClick="1"/>
          </p:cNvPr>
          <p:cNvSpPr/>
          <p:nvPr/>
        </p:nvSpPr>
        <p:spPr>
          <a:xfrm>
            <a:off x="8305800" y="4629150"/>
            <a:ext cx="609600" cy="40005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69495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theme/theme1.xml><?xml version="1.0" encoding="utf-8"?>
<a:theme xmlns:a="http://schemas.openxmlformats.org/drawingml/2006/main" name="Tradeshow">
  <a:themeElements>
    <a:clrScheme name="Custom 1">
      <a:dk1>
        <a:sysClr val="windowText" lastClr="000000"/>
      </a:dk1>
      <a:lt1>
        <a:sysClr val="window" lastClr="FFFFFF"/>
      </a:lt1>
      <a:dk2>
        <a:srgbClr val="FF7373"/>
      </a:dk2>
      <a:lt2>
        <a:srgbClr val="FF7373"/>
      </a:lt2>
      <a:accent1>
        <a:srgbClr val="FD7F75"/>
      </a:accent1>
      <a:accent2>
        <a:srgbClr val="FD7F75"/>
      </a:accent2>
      <a:accent3>
        <a:srgbClr val="FD7F75"/>
      </a:accent3>
      <a:accent4>
        <a:srgbClr val="FD7F75"/>
      </a:accent4>
      <a:accent5>
        <a:srgbClr val="FDA9A3"/>
      </a:accent5>
      <a:accent6>
        <a:srgbClr val="FDA9A3"/>
      </a:accent6>
      <a:hlink>
        <a:srgbClr val="FDA9A3"/>
      </a:hlink>
      <a:folHlink>
        <a:srgbClr val="FC827A"/>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TM01859861[[fn=Tradeshow]]</Template>
  <TotalTime>341</TotalTime>
  <Words>134</Words>
  <Application>Microsoft Office PowerPoint</Application>
  <PresentationFormat>On-screen Show (16:9)</PresentationFormat>
  <Paragraphs>18</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Tradeshow</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Weis</dc:creator>
  <cp:lastModifiedBy>Brianna Frook</cp:lastModifiedBy>
  <cp:revision>23</cp:revision>
  <dcterms:created xsi:type="dcterms:W3CDTF">2017-10-12T15:50:41Z</dcterms:created>
  <dcterms:modified xsi:type="dcterms:W3CDTF">2018-02-22T19:43:35Z</dcterms:modified>
</cp:coreProperties>
</file>