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564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I seek you;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767007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seek you; 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28398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wander from your commandments!”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I seek you;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01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135</TotalTime>
  <Words>69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2022-04-06T16:54:42Z</dcterms:modified>
</cp:coreProperties>
</file>