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13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5388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48092"/>
            <a:ext cx="9143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 whole heart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seek you; let me not wander from your commandments!”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  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02090"/>
            <a:ext cx="91439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whole heart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seek you; 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94258"/>
            <a:ext cx="91439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let me not wander from your commandments!”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48092"/>
            <a:ext cx="9143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 whole heart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seek you; let me not wander from your commandments!”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  </a:t>
            </a:r>
          </a:p>
        </p:txBody>
      </p:sp>
    </p:spTree>
    <p:extLst>
      <p:ext uri="{BB962C8B-B14F-4D97-AF65-F5344CB8AC3E}">
        <p14:creationId xmlns:p14="http://schemas.microsoft.com/office/powerpoint/2010/main" val="172417868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138</TotalTime>
  <Words>68</Words>
  <Application>Microsoft Office PowerPoint</Application>
  <PresentationFormat>On-screen Show (16:9)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39</cp:revision>
  <dcterms:created xsi:type="dcterms:W3CDTF">2005-12-30T16:20:13Z</dcterms:created>
  <dcterms:modified xsi:type="dcterms:W3CDTF">2022-04-06T16:54:33Z</dcterms:modified>
</cp:coreProperties>
</file>