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21" autoAdjust="0"/>
  </p:normalViewPr>
  <p:slideViewPr>
    <p:cSldViewPr>
      <p:cViewPr varScale="1">
        <p:scale>
          <a:sx n="85" d="100"/>
          <a:sy n="85" d="100"/>
        </p:scale>
        <p:origin x="-11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9AC76-5842-4933-AB0E-A46A6B8533F3}"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B1EBE-BEA8-4C8E-AF30-ECDED0D9F8AD}" type="slidenum">
              <a:rPr lang="en-US" smtClean="0"/>
              <a:t>‹#›</a:t>
            </a:fld>
            <a:endParaRPr lang="en-US"/>
          </a:p>
        </p:txBody>
      </p:sp>
    </p:spTree>
    <p:extLst>
      <p:ext uri="{BB962C8B-B14F-4D97-AF65-F5344CB8AC3E}">
        <p14:creationId xmlns:p14="http://schemas.microsoft.com/office/powerpoint/2010/main" val="427039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Have</a:t>
            </a:r>
            <a:r>
              <a:rPr lang="en-US" baseline="0" dirty="0" smtClean="0"/>
              <a:t> a child pick a number to reveal a whole heart or a half heart. If a whole heart is revealed, the children should stand up and shout the verse wholeheartedly. If the half heart is revealed, have the children crouch down and say the verse quietly. Click on the heart that is revealed to move to the slide with the verse. Click on the home button to go back to the slide with </a:t>
            </a:r>
            <a:r>
              <a:rPr lang="en-US" baseline="0" smtClean="0"/>
              <a:t>the numbers. </a:t>
            </a:r>
            <a:endParaRPr lang="en-US" dirty="0"/>
          </a:p>
        </p:txBody>
      </p:sp>
      <p:sp>
        <p:nvSpPr>
          <p:cNvPr id="4" name="Slide Number Placeholder 3"/>
          <p:cNvSpPr>
            <a:spLocks noGrp="1"/>
          </p:cNvSpPr>
          <p:nvPr>
            <p:ph type="sldNum" sz="quarter" idx="10"/>
          </p:nvPr>
        </p:nvSpPr>
        <p:spPr/>
        <p:txBody>
          <a:bodyPr/>
          <a:lstStyle/>
          <a:p>
            <a:fld id="{94EB1EBE-BEA8-4C8E-AF30-ECDED0D9F8AD}" type="slidenum">
              <a:rPr lang="en-US" smtClean="0"/>
              <a:t>1</a:t>
            </a:fld>
            <a:endParaRPr lang="en-US"/>
          </a:p>
        </p:txBody>
      </p:sp>
    </p:spTree>
    <p:extLst>
      <p:ext uri="{BB962C8B-B14F-4D97-AF65-F5344CB8AC3E}">
        <p14:creationId xmlns:p14="http://schemas.microsoft.com/office/powerpoint/2010/main" val="289093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5"/>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1"/>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AB3EFA8C-56F1-4E5C-AB59-22F879F21A51}" type="datetimeFigureOut">
              <a:rPr lang="en-US" smtClean="0"/>
              <a:t>2/22/2018</a:t>
            </a:fld>
            <a:endParaRPr lang="en-US"/>
          </a:p>
        </p:txBody>
      </p:sp>
      <p:sp>
        <p:nvSpPr>
          <p:cNvPr id="11" name="Slide Number Placeholder 10"/>
          <p:cNvSpPr>
            <a:spLocks noGrp="1"/>
          </p:cNvSpPr>
          <p:nvPr>
            <p:ph type="sldNum" sz="quarter" idx="11"/>
          </p:nvPr>
        </p:nvSpPr>
        <p:spPr/>
        <p:txBody>
          <a:bodyPr/>
          <a:lstStyle/>
          <a:p>
            <a:fld id="{8277AEDC-5F86-4B26-808D-B668AE2BC000}"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AB3EFA8C-56F1-4E5C-AB59-22F879F21A51}" type="datetimeFigureOut">
              <a:rPr lang="en-US" smtClean="0"/>
              <a:t>2/22/2018</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8277AEDC-5F86-4B26-808D-B668AE2BC000}"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EFA8C-56F1-4E5C-AB59-22F879F21A5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B3EFA8C-56F1-4E5C-AB59-22F879F21A51}" type="datetimeFigureOut">
              <a:rPr lang="en-US" smtClean="0"/>
              <a:t>2/22/2018</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277AEDC-5F86-4B26-808D-B668AE2BC00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4.wdp"/><Relationship Id="rId18" Type="http://schemas.openxmlformats.org/officeDocument/2006/relationships/image" Target="../media/image8.png"/><Relationship Id="rId3" Type="http://schemas.openxmlformats.org/officeDocument/2006/relationships/image" Target="../media/image1.jpeg"/><Relationship Id="rId21" Type="http://schemas.microsoft.com/office/2007/relationships/hdphoto" Target="../media/hdphoto8.wdp"/><Relationship Id="rId7" Type="http://schemas.openxmlformats.org/officeDocument/2006/relationships/slide" Target="slide2.xml"/><Relationship Id="rId12" Type="http://schemas.openxmlformats.org/officeDocument/2006/relationships/image" Target="../media/image5.png"/><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png"/><Relationship Id="rId15" Type="http://schemas.microsoft.com/office/2007/relationships/hdphoto" Target="../media/hdphoto5.wdp"/><Relationship Id="rId10" Type="http://schemas.openxmlformats.org/officeDocument/2006/relationships/image" Target="../media/image4.png"/><Relationship Id="rId19" Type="http://schemas.microsoft.com/office/2007/relationships/hdphoto" Target="../media/hdphoto7.wdp"/><Relationship Id="rId4" Type="http://schemas.openxmlformats.org/officeDocument/2006/relationships/slide" Target="slide3.xml"/><Relationship Id="rId9" Type="http://schemas.microsoft.com/office/2007/relationships/hdphoto" Target="../media/hdphoto2.wdp"/><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3" cstate="print">
            <a:extLst>
              <a:ext uri="{28A0092B-C50C-407E-A947-70E740481C1C}">
                <a14:useLocalDpi xmlns:a14="http://schemas.microsoft.com/office/drawing/2010/main" val="0"/>
              </a:ext>
            </a:extLst>
          </a:blip>
          <a:srcRect r="-2212" b="25000"/>
          <a:stretch/>
        </p:blipFill>
        <p:spPr>
          <a:xfrm>
            <a:off x="-1" y="0"/>
            <a:ext cx="9346223" cy="6858000"/>
          </a:xfrm>
          <a:prstGeom prst="rect">
            <a:avLst/>
          </a:prstGeom>
        </p:spPr>
      </p:pic>
      <p:pic>
        <p:nvPicPr>
          <p:cNvPr id="1027" name="WH 2">
            <a:hlinkClick r:id="rId4" action="ppaction://hlinksldjump"/>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373122" y="1726642"/>
            <a:ext cx="1657525" cy="139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HH 1">
            <a:hlinkClick r:id="rId7" action="ppaction://hlinksldjump"/>
          </p:cNvPr>
          <p:cNvPicPr>
            <a:picLocks noChangeAspect="1" noChangeArrowheads="1"/>
          </p:cNvPicPr>
          <p:nvPr/>
        </p:nvPicPr>
        <p:blipFill rotWithShape="1">
          <a:blip r:embed="rId8" cstate="print">
            <a:biLevel thresh="25000"/>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075798" y="113002"/>
            <a:ext cx="817153" cy="151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HH 2">
            <a:hlinkClick r:id="rId7" action="ppaction://hlinksldjump"/>
          </p:cNvPr>
          <p:cNvPicPr>
            <a:picLocks noChangeAspect="1" noChangeArrowheads="1"/>
          </p:cNvPicPr>
          <p:nvPr/>
        </p:nvPicPr>
        <p:blipFill rotWithShape="1">
          <a:blip r:embed="rId10" cstate="print">
            <a:biLevel thresh="2500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615626" y="5263137"/>
            <a:ext cx="838750" cy="155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HH 3">
            <a:hlinkClick r:id="rId7" action="ppaction://hlinksldjump"/>
          </p:cNvPr>
          <p:cNvPicPr>
            <a:picLocks noChangeAspect="1" noChangeArrowheads="1"/>
          </p:cNvPicPr>
          <p:nvPr/>
        </p:nvPicPr>
        <p:blipFill rotWithShape="1">
          <a:blip r:embed="rId12" cstate="print">
            <a:biLevel thresh="25000"/>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157552" y="3494452"/>
            <a:ext cx="826596" cy="153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HH 4">
            <a:hlinkClick r:id="rId7" action="ppaction://hlinksldjump"/>
          </p:cNvPr>
          <p:cNvPicPr>
            <a:picLocks noChangeAspect="1" noChangeArrowheads="1"/>
          </p:cNvPicPr>
          <p:nvPr/>
        </p:nvPicPr>
        <p:blipFill rotWithShape="1">
          <a:blip r:embed="rId14" cstate="print">
            <a:biLevel thresh="25000"/>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580789" y="58687"/>
            <a:ext cx="819400" cy="151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WH 1">
            <a:hlinkClick r:id="rId4" action="ppaction://hlinksldjump"/>
          </p:cNvPr>
          <p:cNvPicPr>
            <a:picLocks noChangeAspect="1" noChangeArrowheads="1"/>
          </p:cNvPicPr>
          <p:nvPr/>
        </p:nvPicPr>
        <p:blipFill>
          <a:blip r:embed="rId16" cstate="print">
            <a:biLevel thresh="25000"/>
            <a:extLst>
              <a:ext uri="{BEBA8EAE-BF5A-486C-A8C5-ECC9F3942E4B}">
                <a14:imgProps xmlns:a14="http://schemas.microsoft.com/office/drawing/2010/main">
                  <a14:imgLayer r:embed="rId17">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401303" y="3487263"/>
            <a:ext cx="1667505" cy="140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WH 5">
            <a:hlinkClick r:id="rId4" action="ppaction://hlinksldjump"/>
          </p:cNvPr>
          <p:cNvPicPr>
            <a:picLocks noChangeAspect="1" noChangeArrowheads="1"/>
          </p:cNvPicPr>
          <p:nvPr/>
        </p:nvPicPr>
        <p:blipFill>
          <a:blip r:embed="rId18" cstate="print">
            <a:biLevel thresh="25000"/>
            <a:extLst>
              <a:ext uri="{BEBA8EAE-BF5A-486C-A8C5-ECC9F3942E4B}">
                <a14:imgProps xmlns:a14="http://schemas.microsoft.com/office/drawing/2010/main">
                  <a14:imgLayer r:embed="rId19">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6055823" y="5350186"/>
            <a:ext cx="1569754" cy="132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WH 3">
            <a:hlinkClick r:id="rId4" action="ppaction://hlinksldjump"/>
          </p:cNvPr>
          <p:cNvPicPr>
            <a:picLocks noChangeAspect="1" noChangeArrowheads="1"/>
          </p:cNvPicPr>
          <p:nvPr/>
        </p:nvPicPr>
        <p:blipFill>
          <a:blip r:embed="rId20" cstate="print">
            <a:biLevel thresh="25000"/>
            <a:extLst>
              <a:ext uri="{BEBA8EAE-BF5A-486C-A8C5-ECC9F3942E4B}">
                <a14:imgProps xmlns:a14="http://schemas.microsoft.com/office/drawing/2010/main">
                  <a14:imgLayer r:embed="rId21">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5864397" y="1705119"/>
            <a:ext cx="1660172" cy="139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1"/>
          <p:cNvGrpSpPr/>
          <p:nvPr/>
        </p:nvGrpSpPr>
        <p:grpSpPr>
          <a:xfrm>
            <a:off x="1054702" y="-58102"/>
            <a:ext cx="2374297" cy="1569660"/>
            <a:chOff x="1672200" y="2417615"/>
            <a:chExt cx="2819400" cy="1927894"/>
          </a:xfrm>
        </p:grpSpPr>
        <p:sp>
          <p:nvSpPr>
            <p:cNvPr id="6" name="1"/>
            <p:cNvSpPr/>
            <p:nvPr/>
          </p:nvSpPr>
          <p:spPr>
            <a:xfrm>
              <a:off x="1672200" y="2590800"/>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9000" y="2417615"/>
              <a:ext cx="685799" cy="1927894"/>
            </a:xfrm>
            <a:prstGeom prst="rect">
              <a:avLst/>
            </a:prstGeom>
            <a:noFill/>
          </p:spPr>
          <p:txBody>
            <a:bodyPr wrap="square" rtlCol="0">
              <a:spAutoFit/>
            </a:bodyPr>
            <a:lstStyle/>
            <a:p>
              <a:r>
                <a:rPr lang="en-US" sz="9600" dirty="0" smtClean="0"/>
                <a:t>1</a:t>
              </a:r>
              <a:endParaRPr lang="en-US" sz="9600" dirty="0"/>
            </a:p>
          </p:txBody>
        </p:sp>
      </p:grpSp>
      <p:grpSp>
        <p:nvGrpSpPr>
          <p:cNvPr id="11" name="2"/>
          <p:cNvGrpSpPr/>
          <p:nvPr/>
        </p:nvGrpSpPr>
        <p:grpSpPr>
          <a:xfrm>
            <a:off x="5443038" y="-25879"/>
            <a:ext cx="2571147" cy="1474763"/>
            <a:chOff x="1676400" y="2363718"/>
            <a:chExt cx="2819400" cy="1789950"/>
          </a:xfrm>
        </p:grpSpPr>
        <p:sp>
          <p:nvSpPr>
            <p:cNvPr id="12" name="1"/>
            <p:cNvSpPr/>
            <p:nvPr/>
          </p:nvSpPr>
          <p:spPr>
            <a:xfrm>
              <a:off x="1676400" y="2477268"/>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49804" y="2363718"/>
              <a:ext cx="685799" cy="1569660"/>
            </a:xfrm>
            <a:prstGeom prst="rect">
              <a:avLst/>
            </a:prstGeom>
            <a:noFill/>
          </p:spPr>
          <p:txBody>
            <a:bodyPr wrap="square" rtlCol="0">
              <a:spAutoFit/>
            </a:bodyPr>
            <a:lstStyle/>
            <a:p>
              <a:r>
                <a:rPr lang="en-US" sz="9600" dirty="0"/>
                <a:t>2</a:t>
              </a:r>
            </a:p>
          </p:txBody>
        </p:sp>
      </p:grpSp>
      <p:grpSp>
        <p:nvGrpSpPr>
          <p:cNvPr id="10" name="3"/>
          <p:cNvGrpSpPr/>
          <p:nvPr/>
        </p:nvGrpSpPr>
        <p:grpSpPr>
          <a:xfrm>
            <a:off x="1054702" y="1437021"/>
            <a:ext cx="2406343" cy="1662587"/>
            <a:chOff x="6140817" y="4275"/>
            <a:chExt cx="2819400" cy="1964851"/>
          </a:xfrm>
        </p:grpSpPr>
        <p:sp>
          <p:nvSpPr>
            <p:cNvPr id="23"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68280" y="4275"/>
              <a:ext cx="1345486" cy="1569660"/>
            </a:xfrm>
            <a:prstGeom prst="rect">
              <a:avLst/>
            </a:prstGeom>
            <a:noFill/>
          </p:spPr>
          <p:txBody>
            <a:bodyPr wrap="square" rtlCol="0">
              <a:spAutoFit/>
            </a:bodyPr>
            <a:lstStyle/>
            <a:p>
              <a:r>
                <a:rPr lang="en-US" sz="9600" dirty="0" smtClean="0"/>
                <a:t>3</a:t>
              </a:r>
              <a:endParaRPr lang="en-US" sz="9600" dirty="0"/>
            </a:p>
          </p:txBody>
        </p:sp>
      </p:grpSp>
      <p:grpSp>
        <p:nvGrpSpPr>
          <p:cNvPr id="26" name="4"/>
          <p:cNvGrpSpPr/>
          <p:nvPr/>
        </p:nvGrpSpPr>
        <p:grpSpPr>
          <a:xfrm>
            <a:off x="5449758" y="1511558"/>
            <a:ext cx="2564427" cy="1632018"/>
            <a:chOff x="6125885" y="112958"/>
            <a:chExt cx="2819400" cy="1888759"/>
          </a:xfrm>
        </p:grpSpPr>
        <p:sp>
          <p:nvSpPr>
            <p:cNvPr id="27" name="3"/>
            <p:cNvSpPr/>
            <p:nvPr/>
          </p:nvSpPr>
          <p:spPr>
            <a:xfrm>
              <a:off x="6125885" y="325317"/>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09304" y="112958"/>
              <a:ext cx="1345486" cy="1569660"/>
            </a:xfrm>
            <a:prstGeom prst="rect">
              <a:avLst/>
            </a:prstGeom>
            <a:noFill/>
          </p:spPr>
          <p:txBody>
            <a:bodyPr wrap="square" rtlCol="0">
              <a:spAutoFit/>
            </a:bodyPr>
            <a:lstStyle/>
            <a:p>
              <a:r>
                <a:rPr lang="en-US" sz="9600" dirty="0"/>
                <a:t>4</a:t>
              </a:r>
            </a:p>
          </p:txBody>
        </p:sp>
      </p:grpSp>
      <p:grpSp>
        <p:nvGrpSpPr>
          <p:cNvPr id="29" name="5"/>
          <p:cNvGrpSpPr/>
          <p:nvPr/>
        </p:nvGrpSpPr>
        <p:grpSpPr>
          <a:xfrm>
            <a:off x="1054702" y="3251605"/>
            <a:ext cx="2416369" cy="1640976"/>
            <a:chOff x="6140817" y="102220"/>
            <a:chExt cx="2819400" cy="1866906"/>
          </a:xfrm>
        </p:grpSpPr>
        <p:sp>
          <p:nvSpPr>
            <p:cNvPr id="30"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30077" y="102220"/>
              <a:ext cx="1345486" cy="1569660"/>
            </a:xfrm>
            <a:prstGeom prst="rect">
              <a:avLst/>
            </a:prstGeom>
            <a:noFill/>
          </p:spPr>
          <p:txBody>
            <a:bodyPr wrap="square" rtlCol="0">
              <a:spAutoFit/>
            </a:bodyPr>
            <a:lstStyle/>
            <a:p>
              <a:r>
                <a:rPr lang="en-US" sz="9600" dirty="0"/>
                <a:t>5</a:t>
              </a:r>
            </a:p>
          </p:txBody>
        </p:sp>
      </p:grpSp>
      <p:grpSp>
        <p:nvGrpSpPr>
          <p:cNvPr id="35" name="7"/>
          <p:cNvGrpSpPr/>
          <p:nvPr/>
        </p:nvGrpSpPr>
        <p:grpSpPr>
          <a:xfrm>
            <a:off x="1064728" y="5026387"/>
            <a:ext cx="2406343" cy="1603535"/>
            <a:chOff x="6140817" y="-5126"/>
            <a:chExt cx="2819400" cy="1974252"/>
          </a:xfrm>
        </p:grpSpPr>
        <p:sp>
          <p:nvSpPr>
            <p:cNvPr id="36"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128058" y="-5126"/>
              <a:ext cx="1345486" cy="1569661"/>
            </a:xfrm>
            <a:prstGeom prst="rect">
              <a:avLst/>
            </a:prstGeom>
            <a:noFill/>
          </p:spPr>
          <p:txBody>
            <a:bodyPr wrap="square" rtlCol="0">
              <a:spAutoFit/>
            </a:bodyPr>
            <a:lstStyle/>
            <a:p>
              <a:r>
                <a:rPr lang="en-US" sz="9600" dirty="0" smtClean="0"/>
                <a:t>7</a:t>
              </a:r>
              <a:endParaRPr lang="en-US" sz="9600" dirty="0"/>
            </a:p>
          </p:txBody>
        </p:sp>
      </p:grpSp>
      <p:grpSp>
        <p:nvGrpSpPr>
          <p:cNvPr id="38" name="8"/>
          <p:cNvGrpSpPr/>
          <p:nvPr/>
        </p:nvGrpSpPr>
        <p:grpSpPr>
          <a:xfrm>
            <a:off x="5417741" y="5220017"/>
            <a:ext cx="2596444" cy="1453106"/>
            <a:chOff x="6140817" y="237559"/>
            <a:chExt cx="2786793" cy="1731567"/>
          </a:xfrm>
        </p:grpSpPr>
        <p:sp>
          <p:nvSpPr>
            <p:cNvPr id="39" name="3"/>
            <p:cNvSpPr/>
            <p:nvPr/>
          </p:nvSpPr>
          <p:spPr>
            <a:xfrm>
              <a:off x="6140817" y="292726"/>
              <a:ext cx="2786793"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56358" y="237559"/>
              <a:ext cx="1345486" cy="1569661"/>
            </a:xfrm>
            <a:prstGeom prst="rect">
              <a:avLst/>
            </a:prstGeom>
            <a:noFill/>
          </p:spPr>
          <p:txBody>
            <a:bodyPr wrap="square" rtlCol="0">
              <a:spAutoFit/>
            </a:bodyPr>
            <a:lstStyle/>
            <a:p>
              <a:r>
                <a:rPr lang="en-US" sz="9600" dirty="0" smtClean="0"/>
                <a:t>8</a:t>
              </a:r>
              <a:endParaRPr lang="en-US" sz="9600" dirty="0"/>
            </a:p>
          </p:txBody>
        </p:sp>
      </p:grpSp>
      <p:grpSp>
        <p:nvGrpSpPr>
          <p:cNvPr id="41" name="6"/>
          <p:cNvGrpSpPr/>
          <p:nvPr/>
        </p:nvGrpSpPr>
        <p:grpSpPr>
          <a:xfrm>
            <a:off x="5426755" y="3376426"/>
            <a:ext cx="2587430" cy="1544270"/>
            <a:chOff x="6140817" y="292726"/>
            <a:chExt cx="2819400" cy="1676400"/>
          </a:xfrm>
        </p:grpSpPr>
        <p:sp>
          <p:nvSpPr>
            <p:cNvPr id="42"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081220" y="346096"/>
              <a:ext cx="1345486" cy="1569660"/>
            </a:xfrm>
            <a:prstGeom prst="rect">
              <a:avLst/>
            </a:prstGeom>
            <a:noFill/>
          </p:spPr>
          <p:txBody>
            <a:bodyPr wrap="square" rtlCol="0">
              <a:spAutoFit/>
            </a:bodyPr>
            <a:lstStyle/>
            <a:p>
              <a:r>
                <a:rPr lang="en-US" sz="9600" dirty="0"/>
                <a:t>6</a:t>
              </a:r>
            </a:p>
          </p:txBody>
        </p:sp>
      </p:grpSp>
    </p:spTree>
    <p:extLst>
      <p:ext uri="{BB962C8B-B14F-4D97-AF65-F5344CB8AC3E}">
        <p14:creationId xmlns:p14="http://schemas.microsoft.com/office/powerpoint/2010/main" val="81862343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02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0" restart="whenNotActive" fill="hold" evtFilter="cancelBubble" nodeType="interactiveSeq">
                <p:stCondLst>
                  <p:cond evt="onClick" delay="0">
                    <p:tgtEl>
                      <p:spTgt spid="102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4"/>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5" restart="whenNotActive" fill="hold" evtFilter="cancelBubble" nodeType="interactiveSeq">
                <p:stCondLst>
                  <p:cond evt="onClick" delay="0">
                    <p:tgtEl>
                      <p:spTgt spid="19"/>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6858000"/>
          </a:xfrm>
          <a:prstGeom prst="rect">
            <a:avLst/>
          </a:prstGeom>
        </p:spPr>
      </p:pic>
      <p:pic>
        <p:nvPicPr>
          <p:cNvPr id="5" name="Hlaf heart"/>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914400" y="152400"/>
            <a:ext cx="3423137" cy="634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228600"/>
            <a:ext cx="8686800" cy="6186309"/>
          </a:xfrm>
          <a:prstGeom prst="rect">
            <a:avLst/>
          </a:prstGeom>
          <a:noFill/>
        </p:spPr>
        <p:txBody>
          <a:bodyPr wrap="square" lIns="91440" tIns="45720" rIns="91440" bIns="45720">
            <a:spAutoFit/>
          </a:bodyPr>
          <a:lstStyle/>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I seek you;</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    let me not wander from your commandments!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endParaRPr lang="en-US" sz="6600" b="1" i="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8" name="Action Button: Home 7">
            <a:hlinkClick r:id="" action="ppaction://hlinkshowjump?jump=firstslide" highlightClick="1"/>
          </p:cNvPr>
          <p:cNvSpPr/>
          <p:nvPr/>
        </p:nvSpPr>
        <p:spPr>
          <a:xfrm>
            <a:off x="8305800" y="61722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1283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6858000"/>
          </a:xfrm>
          <a:prstGeom prst="rect">
            <a:avLst/>
          </a:prstGeom>
        </p:spPr>
      </p:pic>
      <p:pic>
        <p:nvPicPr>
          <p:cNvPr id="5" name="Whole He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295400" y="533400"/>
            <a:ext cx="641956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228600"/>
            <a:ext cx="8686800" cy="6186309"/>
          </a:xfrm>
          <a:prstGeom prst="rect">
            <a:avLst/>
          </a:prstGeom>
          <a:noFill/>
        </p:spPr>
        <p:txBody>
          <a:bodyPr wrap="square" lIns="91440" tIns="45720" rIns="91440" bIns="45720">
            <a:spAutoFit/>
          </a:bodyPr>
          <a:lstStyle/>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I seek you;</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    let me not wander from your commandments!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endParaRPr lang="en-US" sz="6600" b="1" i="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7" name="Action Button: Home 6">
            <a:hlinkClick r:id="" action="ppaction://hlinkshowjump?jump=firstslide" highlightClick="1"/>
          </p:cNvPr>
          <p:cNvSpPr/>
          <p:nvPr/>
        </p:nvSpPr>
        <p:spPr>
          <a:xfrm>
            <a:off x="8305800" y="61722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6949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Tradeshow">
  <a:themeElements>
    <a:clrScheme name="Custom 1">
      <a:dk1>
        <a:sysClr val="windowText" lastClr="000000"/>
      </a:dk1>
      <a:lt1>
        <a:sysClr val="window" lastClr="FFFFFF"/>
      </a:lt1>
      <a:dk2>
        <a:srgbClr val="FF7373"/>
      </a:dk2>
      <a:lt2>
        <a:srgbClr val="FF7373"/>
      </a:lt2>
      <a:accent1>
        <a:srgbClr val="FD7F75"/>
      </a:accent1>
      <a:accent2>
        <a:srgbClr val="FD7F75"/>
      </a:accent2>
      <a:accent3>
        <a:srgbClr val="FD7F75"/>
      </a:accent3>
      <a:accent4>
        <a:srgbClr val="FD7F75"/>
      </a:accent4>
      <a:accent5>
        <a:srgbClr val="FDA9A3"/>
      </a:accent5>
      <a:accent6>
        <a:srgbClr val="FDA9A3"/>
      </a:accent6>
      <a:hlink>
        <a:srgbClr val="FDA9A3"/>
      </a:hlink>
      <a:folHlink>
        <a:srgbClr val="FC827A"/>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340</TotalTime>
  <Words>132</Words>
  <Application>Microsoft Office PowerPoint</Application>
  <PresentationFormat>On-screen Show (4:3)</PresentationFormat>
  <Paragraphs>18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Tradeshow</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Brianna Frook</cp:lastModifiedBy>
  <cp:revision>21</cp:revision>
  <dcterms:created xsi:type="dcterms:W3CDTF">2017-10-12T15:50:41Z</dcterms:created>
  <dcterms:modified xsi:type="dcterms:W3CDTF">2018-02-22T19:44:06Z</dcterms:modified>
</cp:coreProperties>
</file>