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72" r:id="rId2"/>
    <p:sldId id="256" r:id="rId3"/>
    <p:sldId id="278" r:id="rId4"/>
    <p:sldId id="284" r:id="rId5"/>
    <p:sldId id="258" r:id="rId6"/>
    <p:sldId id="266" r:id="rId7"/>
    <p:sldId id="269" r:id="rId8"/>
    <p:sldId id="267" r:id="rId9"/>
    <p:sldId id="288" r:id="rId10"/>
    <p:sldId id="282" r:id="rId11"/>
    <p:sldId id="273" r:id="rId12"/>
    <p:sldId id="274" r:id="rId13"/>
    <p:sldId id="289" r:id="rId14"/>
    <p:sldId id="276" r:id="rId15"/>
    <p:sldId id="290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1B24"/>
    <a:srgbClr val="008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946" y="-3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A6195F-F303-40D1-ADF5-C4AD140430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0743A3-E031-4282-BE7A-4BB5738FCF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2BC3CD-4E97-4CA6-81F5-444E9D9957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D27B2-EC6A-4807-A969-C4AA0AB560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32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5FC483-E7B0-4DE9-B2FB-8221AD3B33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4D11D1-E085-4255-B1DC-5AA779AEE1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4D5EE7-4D3C-4819-83F1-AB6A8D65D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D312DE-5754-4679-A6F4-4B3C5D799F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79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3B1EC3-031E-42CC-862D-2EFC0FFA8E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35F703-495A-4962-A1A3-527B067C36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659633-37BB-4369-BED1-B3E2BCE96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E3842-4BF4-4489-8D65-E69D4CC31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62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00D633-F82B-4C9C-AAB7-1FA485F4E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13330E-81B6-4081-A06F-EF89F4079F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C42115-B390-49BD-8CBB-A7DA32071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05688-4A9B-490C-BA92-92B241233D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15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1F247F-A82B-4CD6-A18C-B5C6B71915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88C1B9-C067-4DE5-B645-FEA8E774BA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8BD1D7-A628-4953-B6B0-5D8246BC3C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8D6D8-6034-4692-84B1-0F94EE03A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75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CFCB4-D8CB-45ED-9DAA-116BAFF9F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3FBF7-9E92-4814-A898-B213F9AC1F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BA2461-6DFE-4D62-882C-81D0D9A753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617553-17D9-4696-9189-EEF6D8D61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31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A44EDBE-BACD-4244-AFFC-61BBEBDC2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42B9589-D81E-4A6F-AC8E-6A4BEBE34C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CDD8DC-0DC2-45B3-A22A-019971764B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71A59-BAB6-4A56-B590-22AA1C343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91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0DD02A-C79A-44D7-903D-40B3ABCD70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4A44148-E444-4F3A-B0B8-79641585A4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7E44FB-F8D1-4AF2-B1CC-454AD893DB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0BBB1E-75E8-43F7-8CAC-A0AAE2E7C1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21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664704-1F1E-4A9E-B899-DDDFB5166E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302655-F0E7-48A5-92F7-5239889F6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55895F-0CDE-45D7-BDEF-2C52371D3F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7B792-A75B-4777-8823-AD9391D9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95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E66A4-80D4-431C-8732-E982341CD0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83420E-654B-4281-9FB7-63FFB64E0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844C0-8272-4569-A4D9-497073FE3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D5F62-6836-4D4C-AF5C-324D0B0419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AF9681-5B35-4CCC-BC50-DF27DC6A7A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2CD77-1A4F-4022-A371-0EE4BCE057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4FC9E6-C86F-4556-B2A7-FC208C817F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6B260-CB25-4998-9694-83E0EC77DD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25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BB11EA6-98F9-4547-9F16-B29F5EC361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499B214-1E03-4859-A06C-7B71D61738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55EBB4-5676-42E6-ABB3-01A0C4FFE7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4847CD7-1B9B-49B9-8640-75D67D0261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CAEF4AD-AB4C-4829-B532-CFEAD1837F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04B85532-B075-4161-AF14-6FF69D000DB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9179EF2E-497E-4815-8A76-5D96F94A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>
            <a:extLst>
              <a:ext uri="{FF2B5EF4-FFF2-40B4-BE49-F238E27FC236}">
                <a16:creationId xmlns:a16="http://schemas.microsoft.com/office/drawing/2014/main" id="{82D74A09-7ED2-4A7E-8F4B-F2E47BB1B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13442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953F41FE-1D77-4199-9F3E-33727D6F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>
            <a:extLst>
              <a:ext uri="{FF2B5EF4-FFF2-40B4-BE49-F238E27FC236}">
                <a16:creationId xmlns:a16="http://schemas.microsoft.com/office/drawing/2014/main" id="{E29F90EB-BF86-483E-A4BA-3BCB40C68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B9E2D939-0F7F-41A0-AC1C-277684DC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A9C9F-6642-4EEF-B3E3-B24140096CA4}"/>
              </a:ext>
            </a:extLst>
          </p:cNvPr>
          <p:cNvSpPr txBox="1"/>
          <p:nvPr/>
        </p:nvSpPr>
        <p:spPr>
          <a:xfrm>
            <a:off x="2895600" y="381000"/>
            <a:ext cx="6172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sees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my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heart!</a:t>
            </a:r>
          </a:p>
        </p:txBody>
      </p:sp>
    </p:spTree>
    <p:extLst>
      <p:ext uri="{BB962C8B-B14F-4D97-AF65-F5344CB8AC3E}">
        <p14:creationId xmlns:p14="http://schemas.microsoft.com/office/powerpoint/2010/main" val="36734991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>
            <a:extLst>
              <a:ext uri="{FF2B5EF4-FFF2-40B4-BE49-F238E27FC236}">
                <a16:creationId xmlns:a16="http://schemas.microsoft.com/office/drawing/2014/main" id="{965FEDE3-8820-4519-A4BF-E90AFE6C1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B9E2D939-0F7F-41A0-AC1C-277684DC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A9C9F-6642-4EEF-B3E3-B24140096CA4}"/>
              </a:ext>
            </a:extLst>
          </p:cNvPr>
          <p:cNvSpPr txBox="1"/>
          <p:nvPr/>
        </p:nvSpPr>
        <p:spPr>
          <a:xfrm>
            <a:off x="2895600" y="381000"/>
            <a:ext cx="6172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sees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my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heart!</a:t>
            </a:r>
          </a:p>
        </p:txBody>
      </p:sp>
    </p:spTree>
    <p:extLst>
      <p:ext uri="{BB962C8B-B14F-4D97-AF65-F5344CB8AC3E}">
        <p14:creationId xmlns:p14="http://schemas.microsoft.com/office/powerpoint/2010/main" val="42778128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B9E2D939-0F7F-41A0-AC1C-277684DC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A9C9F-6642-4EEF-B3E3-B24140096CA4}"/>
              </a:ext>
            </a:extLst>
          </p:cNvPr>
          <p:cNvSpPr txBox="1"/>
          <p:nvPr/>
        </p:nvSpPr>
        <p:spPr>
          <a:xfrm>
            <a:off x="2895600" y="381000"/>
            <a:ext cx="6172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sees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my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heart!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9179EF2E-497E-4815-8A76-5D96F94A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2180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2F925F2D-32B7-4714-9F62-5672E3E3E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234" t="44326" r="20656"/>
          <a:stretch/>
        </p:blipFill>
        <p:spPr>
          <a:xfrm>
            <a:off x="-312178" y="-167641"/>
            <a:ext cx="9989578" cy="7178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B183F-F5DB-3945-817D-DB3FBB859012}"/>
              </a:ext>
            </a:extLst>
          </p:cNvPr>
          <p:cNvSpPr txBox="1"/>
          <p:nvPr/>
        </p:nvSpPr>
        <p:spPr>
          <a:xfrm>
            <a:off x="6705600" y="4472486"/>
            <a:ext cx="2184280" cy="84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MOAB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ED463-DF81-3041-B7EB-955D11ABDAF7}"/>
              </a:ext>
            </a:extLst>
          </p:cNvPr>
          <p:cNvSpPr txBox="1"/>
          <p:nvPr/>
        </p:nvSpPr>
        <p:spPr>
          <a:xfrm>
            <a:off x="2772058" y="2651759"/>
            <a:ext cx="43145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9E79E-4C4A-4844-8468-C598257BC008}"/>
              </a:ext>
            </a:extLst>
          </p:cNvPr>
          <p:cNvSpPr txBox="1"/>
          <p:nvPr/>
        </p:nvSpPr>
        <p:spPr>
          <a:xfrm>
            <a:off x="4814761" y="4895178"/>
            <a:ext cx="169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Dead</a:t>
            </a:r>
            <a:b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FDBF2-2B85-4DBF-982B-BD70589F8ABB}"/>
              </a:ext>
            </a:extLst>
          </p:cNvPr>
          <p:cNvSpPr txBox="1"/>
          <p:nvPr/>
        </p:nvSpPr>
        <p:spPr>
          <a:xfrm>
            <a:off x="7559" y="2819400"/>
            <a:ext cx="2278441" cy="84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JUDEA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9DF133-9F07-4954-B140-F1EB0955EC38}"/>
              </a:ext>
            </a:extLst>
          </p:cNvPr>
          <p:cNvSpPr txBox="1"/>
          <p:nvPr/>
        </p:nvSpPr>
        <p:spPr>
          <a:xfrm rot="16200000">
            <a:off x="4739930" y="1980583"/>
            <a:ext cx="33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51046-1D53-460E-B4D3-554E2A9B15A1}"/>
              </a:ext>
            </a:extLst>
          </p:cNvPr>
          <p:cNvSpPr txBox="1"/>
          <p:nvPr/>
        </p:nvSpPr>
        <p:spPr>
          <a:xfrm>
            <a:off x="103034" y="5943600"/>
            <a:ext cx="317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PHILISTIA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659519-5D2D-406B-8A50-5BE3EF15E382}"/>
              </a:ext>
            </a:extLst>
          </p:cNvPr>
          <p:cNvSpPr/>
          <p:nvPr/>
        </p:nvSpPr>
        <p:spPr bwMode="auto">
          <a:xfrm>
            <a:off x="4607528" y="1490743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0DDA96-B62C-42CB-A74F-E1E3C1381BBE}"/>
              </a:ext>
            </a:extLst>
          </p:cNvPr>
          <p:cNvSpPr/>
          <p:nvPr/>
        </p:nvSpPr>
        <p:spPr bwMode="auto">
          <a:xfrm>
            <a:off x="3706072" y="2296950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616165-8702-4CC1-8769-42C74AC3B6E8}"/>
              </a:ext>
            </a:extLst>
          </p:cNvPr>
          <p:cNvSpPr/>
          <p:nvPr/>
        </p:nvSpPr>
        <p:spPr bwMode="auto">
          <a:xfrm>
            <a:off x="5332328" y="3105062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550BB7-A71C-4690-9473-5F3DC43C9800}"/>
              </a:ext>
            </a:extLst>
          </p:cNvPr>
          <p:cNvSpPr/>
          <p:nvPr/>
        </p:nvSpPr>
        <p:spPr bwMode="auto">
          <a:xfrm>
            <a:off x="3645497" y="3926629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6E8E6D-85A2-41BB-AF10-B5D853AE9620}"/>
              </a:ext>
            </a:extLst>
          </p:cNvPr>
          <p:cNvSpPr/>
          <p:nvPr/>
        </p:nvSpPr>
        <p:spPr bwMode="auto">
          <a:xfrm>
            <a:off x="3818694" y="4206533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BDC1AB-EF2C-4560-ACAD-6F8A7299EB48}"/>
              </a:ext>
            </a:extLst>
          </p:cNvPr>
          <p:cNvSpPr/>
          <p:nvPr/>
        </p:nvSpPr>
        <p:spPr bwMode="auto">
          <a:xfrm>
            <a:off x="3481477" y="4415518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0A290A-1EC6-4B43-8346-B6940874FE03}"/>
              </a:ext>
            </a:extLst>
          </p:cNvPr>
          <p:cNvSpPr txBox="1"/>
          <p:nvPr/>
        </p:nvSpPr>
        <p:spPr>
          <a:xfrm>
            <a:off x="4278966" y="1123294"/>
            <a:ext cx="18170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C37872-3254-45F2-BE9F-9967A05615D7}"/>
              </a:ext>
            </a:extLst>
          </p:cNvPr>
          <p:cNvSpPr txBox="1"/>
          <p:nvPr/>
        </p:nvSpPr>
        <p:spPr>
          <a:xfrm>
            <a:off x="1142999" y="1809094"/>
            <a:ext cx="43145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Bethel</a:t>
            </a:r>
            <a:endParaRPr lang="en-US" b="1" dirty="0">
              <a:ln w="12700" cap="rnd" cmpd="sng">
                <a:solidFill>
                  <a:schemeClr val="bg1"/>
                </a:solidFill>
              </a:ln>
              <a:solidFill>
                <a:srgbClr val="391C18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ECB0CC-56CD-410E-8A1B-9F9BE0CD36E2}"/>
              </a:ext>
            </a:extLst>
          </p:cNvPr>
          <p:cNvSpPr txBox="1"/>
          <p:nvPr/>
        </p:nvSpPr>
        <p:spPr>
          <a:xfrm>
            <a:off x="775304" y="3655018"/>
            <a:ext cx="29402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Jerusalem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AE99EF-6B9B-4BC5-B2C5-A2BD0397606B}"/>
              </a:ext>
            </a:extLst>
          </p:cNvPr>
          <p:cNvSpPr txBox="1"/>
          <p:nvPr/>
        </p:nvSpPr>
        <p:spPr>
          <a:xfrm>
            <a:off x="-762000" y="4328161"/>
            <a:ext cx="43145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b="1" dirty="0">
                <a:ln w="1587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Bethlehem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A17D1C-FDF1-4274-9DFA-15FD7B44F22E}"/>
              </a:ext>
            </a:extLst>
          </p:cNvPr>
          <p:cNvSpPr txBox="1"/>
          <p:nvPr/>
        </p:nvSpPr>
        <p:spPr>
          <a:xfrm>
            <a:off x="3689148" y="4328161"/>
            <a:ext cx="29402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Bethany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32E66C5-CC05-4341-9454-11F4DE5522CF}"/>
              </a:ext>
            </a:extLst>
          </p:cNvPr>
          <p:cNvSpPr/>
          <p:nvPr/>
        </p:nvSpPr>
        <p:spPr bwMode="auto">
          <a:xfrm>
            <a:off x="3920994" y="3808411"/>
            <a:ext cx="335562" cy="289277"/>
          </a:xfrm>
          <a:prstGeom prst="triangle">
            <a:avLst/>
          </a:prstGeom>
          <a:solidFill>
            <a:srgbClr val="00421E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F4134A-AD8C-4780-A8C1-0120EA4290F9}"/>
              </a:ext>
            </a:extLst>
          </p:cNvPr>
          <p:cNvSpPr txBox="1"/>
          <p:nvPr/>
        </p:nvSpPr>
        <p:spPr>
          <a:xfrm>
            <a:off x="4306701" y="3497163"/>
            <a:ext cx="36181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Mount of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Olives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>
            <a:extLst>
              <a:ext uri="{FF2B5EF4-FFF2-40B4-BE49-F238E27FC236}">
                <a16:creationId xmlns:a16="http://schemas.microsoft.com/office/drawing/2014/main" id="{ABF39E57-9AA5-4975-A85B-550D85DD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6DA79D29-02C0-4824-88EF-D3F7DF510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>
            <a:extLst>
              <a:ext uri="{FF2B5EF4-FFF2-40B4-BE49-F238E27FC236}">
                <a16:creationId xmlns:a16="http://schemas.microsoft.com/office/drawing/2014/main" id="{82D74A09-7ED2-4A7E-8F4B-F2E47BB1B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B500DA2-809C-47EE-A4A8-30B967B9E8F8}"/>
              </a:ext>
            </a:extLst>
          </p:cNvPr>
          <p:cNvGrpSpPr/>
          <p:nvPr/>
        </p:nvGrpSpPr>
        <p:grpSpPr>
          <a:xfrm>
            <a:off x="-152400" y="-228600"/>
            <a:ext cx="9601200" cy="7391400"/>
            <a:chOff x="-152400" y="-228600"/>
            <a:chExt cx="9601200" cy="7391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16074E-CDE8-4080-B1D3-31AF1BA60954}"/>
                </a:ext>
              </a:extLst>
            </p:cNvPr>
            <p:cNvSpPr/>
            <p:nvPr/>
          </p:nvSpPr>
          <p:spPr bwMode="auto">
            <a:xfrm>
              <a:off x="-152400" y="-152400"/>
              <a:ext cx="9448800" cy="7162800"/>
            </a:xfrm>
            <a:prstGeom prst="rect">
              <a:avLst/>
            </a:prstGeom>
            <a:solidFill>
              <a:srgbClr val="008ABE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7B4750-6608-476A-9CEF-396C9AA5744F}"/>
                </a:ext>
              </a:extLst>
            </p:cNvPr>
            <p:cNvSpPr/>
            <p:nvPr/>
          </p:nvSpPr>
          <p:spPr bwMode="auto">
            <a:xfrm>
              <a:off x="3810000" y="-228600"/>
              <a:ext cx="5638800" cy="7391400"/>
            </a:xfrm>
            <a:prstGeom prst="rect">
              <a:avLst/>
            </a:prstGeom>
            <a:solidFill>
              <a:srgbClr val="F01B2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D5CD39-695F-4E8F-B84D-92D98FFA6546}"/>
              </a:ext>
            </a:extLst>
          </p:cNvPr>
          <p:cNvSpPr txBox="1"/>
          <p:nvPr/>
        </p:nvSpPr>
        <p:spPr>
          <a:xfrm>
            <a:off x="-10668" y="2644170"/>
            <a:ext cx="9165336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OMNI</a:t>
            </a:r>
            <a:r>
              <a:rPr lang="en-US" sz="96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SCIENT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B9E2D939-0F7F-41A0-AC1C-277684DC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A9C9F-6642-4EEF-B3E3-B24140096CA4}"/>
              </a:ext>
            </a:extLst>
          </p:cNvPr>
          <p:cNvSpPr txBox="1"/>
          <p:nvPr/>
        </p:nvSpPr>
        <p:spPr>
          <a:xfrm>
            <a:off x="2895600" y="381000"/>
            <a:ext cx="6172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sees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my</a:t>
            </a:r>
            <a:b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10000" b="1" dirty="0">
                <a:ln w="34925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heart!</a:t>
            </a:r>
          </a:p>
        </p:txBody>
      </p:sp>
    </p:spTree>
    <p:extLst>
      <p:ext uri="{BB962C8B-B14F-4D97-AF65-F5344CB8AC3E}">
        <p14:creationId xmlns:p14="http://schemas.microsoft.com/office/powerpoint/2010/main" val="367252766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51</Words>
  <Application>Microsoft Office PowerPoint</Application>
  <PresentationFormat>On-screen Show (4:3)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Arial Black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Tom Bates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Bates</dc:creator>
  <cp:lastModifiedBy>Sarah</cp:lastModifiedBy>
  <cp:revision>23</cp:revision>
  <dcterms:created xsi:type="dcterms:W3CDTF">2013-10-01T14:07:32Z</dcterms:created>
  <dcterms:modified xsi:type="dcterms:W3CDTF">2022-04-20T14:35:40Z</dcterms:modified>
</cp:coreProperties>
</file>