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72" r:id="rId2"/>
    <p:sldId id="256" r:id="rId3"/>
    <p:sldId id="285" r:id="rId4"/>
    <p:sldId id="284" r:id="rId5"/>
    <p:sldId id="286" r:id="rId6"/>
    <p:sldId id="266" r:id="rId7"/>
    <p:sldId id="269" r:id="rId8"/>
    <p:sldId id="278" r:id="rId9"/>
    <p:sldId id="291" r:id="rId10"/>
    <p:sldId id="287" r:id="rId11"/>
    <p:sldId id="273" r:id="rId12"/>
    <p:sldId id="274" r:id="rId13"/>
    <p:sldId id="292" r:id="rId14"/>
    <p:sldId id="276" r:id="rId15"/>
    <p:sldId id="293" r:id="rId1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584" y="6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B8DDEC-4795-4192-87F0-BFDE276EB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008328-7DC0-45B6-9041-FA1D545452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2DBBE9-5ADA-49EE-B799-E548605B43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3A10B-E810-421E-8140-692145878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68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F7E68D-35E1-464A-998C-AC1D7AF7E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37DA22-1CAC-4C46-8CAD-BC703E2A9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D30A1C-2AA9-4335-91BD-404F9AA6C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CC83F-F987-4D04-9D32-3A99FF40F7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64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E2B98-4D23-4D57-AD14-FBF4B3FEAE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A1FB6-8245-488B-ACA8-73DAE1F48B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C0E69D-35D6-4BDC-9A8E-29E40B719D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A5D71-F885-4124-AD4E-76352E156F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20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30B881-5E28-4302-9488-FDCA101474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0DC4F5-EA1B-41FC-80C9-F6EFFE0DAF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25A291-358A-4C9D-82C9-EB5B4B6E1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D198D-CC32-48FB-BB1C-1EB0D8D2EF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57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20C58B-07C5-4D3D-8B23-3E09FAEC6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DD6435-FB42-409F-A2FF-DB6B705E26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A0AC85-3503-4820-9FE6-53534A9D15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515B5-EF14-4D3A-A51F-3113523BDC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64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68D5A-F2BC-423D-9B53-CD9D75733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3995-9725-4575-B43B-F8B705DB8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6B82D5-2B04-406E-90ED-D9403EB80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A2054-DCDF-445D-B34C-CFE4892FB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53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5BE933-944A-406F-A715-0272A13292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03B3C2-6D64-4DF1-9867-C36BE3692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471777-E2D8-47A4-B019-7E0B42B6B6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1BB35-C89E-42C9-9DBD-4AD970A196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95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3671726-B351-46D0-9573-B3682810DE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544EDA-5137-4BFA-82ED-9AD3582C22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42516B8-FF66-4B9E-AABB-E50311844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F3189-2374-43CD-B6AB-A75B403566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17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062DBD-7F15-406E-B394-057481BD0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5DB3AF-2032-42F3-8BCC-A11673135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785EE8-45B0-4CC5-AA7A-818132045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E371F-3CB8-4DAA-AF9D-30BA73C363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76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C51885-78D4-425D-8924-6003F68BF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363DC-EC87-4D4E-8509-F78CEE002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1C511D-1938-4EAF-988D-FD021DCC6A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07F0D-D006-4841-B6A1-189B2D4C56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31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EC02D5-3A73-4CC0-9FC1-90F1F911E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C80754-9E86-46DE-B896-689AB47A78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A13FD-5BF0-47D5-BA80-1FB8CE36D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C7B25-6220-4F94-B1CF-F420208A62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12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3D3D73-0604-4019-B3B7-D25068DF1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8250D65-D7AA-4FDF-8004-02176CE34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065724-BC88-4B1A-BEF1-40964AC1AC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4CB06F-3088-4A91-B229-3153A26252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1CE4EE5-8FEB-43F3-895C-DF275920E9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CCAF23E1-78D5-4493-B351-1924CC7037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D4526717-3BC6-4D4A-8801-76845970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>
            <a:extLst>
              <a:ext uri="{FF2B5EF4-FFF2-40B4-BE49-F238E27FC236}">
                <a16:creationId xmlns:a16="http://schemas.microsoft.com/office/drawing/2014/main" id="{0E90D011-9E75-456C-ACF4-8089B90A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5739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ABEE391E-0A5D-47D4-B52A-548EBFB1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>
            <a:extLst>
              <a:ext uri="{FF2B5EF4-FFF2-40B4-BE49-F238E27FC236}">
                <a16:creationId xmlns:a16="http://schemas.microsoft.com/office/drawing/2014/main" id="{18B26009-F6F5-4BD2-B947-15E22161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276D4875-5370-45D7-B3B9-73BC7C297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53724-9A6A-43F9-921A-2243CA9F8B29}"/>
              </a:ext>
            </a:extLst>
          </p:cNvPr>
          <p:cNvSpPr txBox="1"/>
          <p:nvPr/>
        </p:nvSpPr>
        <p:spPr>
          <a:xfrm>
            <a:off x="2895600" y="309593"/>
            <a:ext cx="6172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</a:t>
            </a:r>
            <a:b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sees my</a:t>
            </a:r>
            <a:b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heart!</a:t>
            </a:r>
          </a:p>
        </p:txBody>
      </p:sp>
    </p:spTree>
    <p:extLst>
      <p:ext uri="{BB962C8B-B14F-4D97-AF65-F5344CB8AC3E}">
        <p14:creationId xmlns:p14="http://schemas.microsoft.com/office/powerpoint/2010/main" val="235755553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>
            <a:extLst>
              <a:ext uri="{FF2B5EF4-FFF2-40B4-BE49-F238E27FC236}">
                <a16:creationId xmlns:a16="http://schemas.microsoft.com/office/drawing/2014/main" id="{603B798F-D81F-4C2D-99DE-6A10CD23A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276D4875-5370-45D7-B3B9-73BC7C297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53724-9A6A-43F9-921A-2243CA9F8B29}"/>
              </a:ext>
            </a:extLst>
          </p:cNvPr>
          <p:cNvSpPr txBox="1"/>
          <p:nvPr/>
        </p:nvSpPr>
        <p:spPr>
          <a:xfrm>
            <a:off x="2895600" y="309593"/>
            <a:ext cx="6172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</a:t>
            </a:r>
            <a:b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sees my</a:t>
            </a:r>
            <a:b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heart!</a:t>
            </a:r>
          </a:p>
        </p:txBody>
      </p:sp>
    </p:spTree>
    <p:extLst>
      <p:ext uri="{BB962C8B-B14F-4D97-AF65-F5344CB8AC3E}">
        <p14:creationId xmlns:p14="http://schemas.microsoft.com/office/powerpoint/2010/main" val="37660867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276D4875-5370-45D7-B3B9-73BC7C297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53724-9A6A-43F9-921A-2243CA9F8B29}"/>
              </a:ext>
            </a:extLst>
          </p:cNvPr>
          <p:cNvSpPr txBox="1"/>
          <p:nvPr/>
        </p:nvSpPr>
        <p:spPr>
          <a:xfrm>
            <a:off x="2895600" y="309593"/>
            <a:ext cx="6172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</a:t>
            </a:r>
            <a:b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sees my</a:t>
            </a:r>
            <a:b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heart!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D4526717-3BC6-4D4A-8801-76845970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47310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CB2F7108-D35F-4725-9E62-AD27C6482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350"/>
          <a:stretch/>
        </p:blipFill>
        <p:spPr>
          <a:xfrm>
            <a:off x="-152400" y="-171450"/>
            <a:ext cx="94488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B183F-F5DB-3945-817D-DB3FBB859012}"/>
              </a:ext>
            </a:extLst>
          </p:cNvPr>
          <p:cNvSpPr txBox="1"/>
          <p:nvPr/>
        </p:nvSpPr>
        <p:spPr>
          <a:xfrm>
            <a:off x="6485476" y="2857275"/>
            <a:ext cx="2066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MOAB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ED463-DF81-3041-B7EB-955D11ABDAF7}"/>
              </a:ext>
            </a:extLst>
          </p:cNvPr>
          <p:cNvSpPr txBox="1"/>
          <p:nvPr/>
        </p:nvSpPr>
        <p:spPr>
          <a:xfrm>
            <a:off x="2472223" y="1267765"/>
            <a:ext cx="4080977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9E79E-4C4A-4844-8468-C598257BC008}"/>
              </a:ext>
            </a:extLst>
          </p:cNvPr>
          <p:cNvSpPr txBox="1"/>
          <p:nvPr/>
        </p:nvSpPr>
        <p:spPr>
          <a:xfrm>
            <a:off x="4802004" y="3257085"/>
            <a:ext cx="159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Dead</a:t>
            </a:r>
            <a:b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FDBF2-2B85-4DBF-982B-BD70589F8ABB}"/>
              </a:ext>
            </a:extLst>
          </p:cNvPr>
          <p:cNvSpPr txBox="1"/>
          <p:nvPr/>
        </p:nvSpPr>
        <p:spPr>
          <a:xfrm>
            <a:off x="46779" y="1293678"/>
            <a:ext cx="225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JUDEA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9DF133-9F07-4954-B140-F1EB0955EC38}"/>
              </a:ext>
            </a:extLst>
          </p:cNvPr>
          <p:cNvSpPr txBox="1"/>
          <p:nvPr/>
        </p:nvSpPr>
        <p:spPr>
          <a:xfrm rot="16200000">
            <a:off x="4660317" y="1027048"/>
            <a:ext cx="3167581" cy="46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51046-1D53-460E-B4D3-554E2A9B15A1}"/>
              </a:ext>
            </a:extLst>
          </p:cNvPr>
          <p:cNvSpPr txBox="1"/>
          <p:nvPr/>
        </p:nvSpPr>
        <p:spPr>
          <a:xfrm>
            <a:off x="240335" y="4248752"/>
            <a:ext cx="319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PHILISTIA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659519-5D2D-406B-8A50-5BE3EF15E382}"/>
              </a:ext>
            </a:extLst>
          </p:cNvPr>
          <p:cNvSpPr/>
          <p:nvPr/>
        </p:nvSpPr>
        <p:spPr bwMode="auto">
          <a:xfrm>
            <a:off x="4500982" y="36947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0DDA96-B62C-42CB-A74F-E1E3C1381BBE}"/>
              </a:ext>
            </a:extLst>
          </p:cNvPr>
          <p:cNvSpPr/>
          <p:nvPr/>
        </p:nvSpPr>
        <p:spPr bwMode="auto">
          <a:xfrm>
            <a:off x="3648326" y="799510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616165-8702-4CC1-8769-42C74AC3B6E8}"/>
              </a:ext>
            </a:extLst>
          </p:cNvPr>
          <p:cNvSpPr/>
          <p:nvPr/>
        </p:nvSpPr>
        <p:spPr bwMode="auto">
          <a:xfrm>
            <a:off x="5186545" y="1563875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550BB7-A71C-4690-9473-5F3DC43C9800}"/>
              </a:ext>
            </a:extLst>
          </p:cNvPr>
          <p:cNvSpPr/>
          <p:nvPr/>
        </p:nvSpPr>
        <p:spPr bwMode="auto">
          <a:xfrm>
            <a:off x="3591030" y="2340967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6E8E6D-85A2-41BB-AF10-B5D853AE9620}"/>
              </a:ext>
            </a:extLst>
          </p:cNvPr>
          <p:cNvSpPr/>
          <p:nvPr/>
        </p:nvSpPr>
        <p:spPr bwMode="auto">
          <a:xfrm>
            <a:off x="3754851" y="2605719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BDC1AB-EF2C-4560-ACAD-6F8A7299EB48}"/>
              </a:ext>
            </a:extLst>
          </p:cNvPr>
          <p:cNvSpPr/>
          <p:nvPr/>
        </p:nvSpPr>
        <p:spPr bwMode="auto">
          <a:xfrm>
            <a:off x="3435889" y="2803391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0A290A-1EC6-4B43-8346-B6940874FE03}"/>
              </a:ext>
            </a:extLst>
          </p:cNvPr>
          <p:cNvSpPr txBox="1"/>
          <p:nvPr/>
        </p:nvSpPr>
        <p:spPr>
          <a:xfrm>
            <a:off x="4010310" y="200768"/>
            <a:ext cx="1718671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C37872-3254-45F2-BE9F-9967A05615D7}"/>
              </a:ext>
            </a:extLst>
          </p:cNvPr>
          <p:cNvSpPr txBox="1"/>
          <p:nvPr/>
        </p:nvSpPr>
        <p:spPr>
          <a:xfrm>
            <a:off x="990600" y="505765"/>
            <a:ext cx="4080977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ECB0CC-56CD-410E-8A1B-9F9BE0CD36E2}"/>
              </a:ext>
            </a:extLst>
          </p:cNvPr>
          <p:cNvSpPr txBox="1"/>
          <p:nvPr/>
        </p:nvSpPr>
        <p:spPr>
          <a:xfrm>
            <a:off x="838200" y="2105965"/>
            <a:ext cx="2781082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Jerusalem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AE99EF-6B9B-4BC5-B2C5-A2BD0397606B}"/>
              </a:ext>
            </a:extLst>
          </p:cNvPr>
          <p:cNvSpPr txBox="1"/>
          <p:nvPr/>
        </p:nvSpPr>
        <p:spPr>
          <a:xfrm>
            <a:off x="1447800" y="2647950"/>
            <a:ext cx="2014828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225"/>
              </a:spcAft>
              <a:defRPr/>
            </a:pPr>
            <a:r>
              <a:rPr lang="en-US" b="1" dirty="0">
                <a:ln w="1587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Bethlehem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17D1C-FDF1-4274-9DFA-15FD7B44F22E}"/>
              </a:ext>
            </a:extLst>
          </p:cNvPr>
          <p:cNvSpPr txBox="1"/>
          <p:nvPr/>
        </p:nvSpPr>
        <p:spPr>
          <a:xfrm>
            <a:off x="3772118" y="2720762"/>
            <a:ext cx="2781082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Bethany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32E66C5-CC05-4341-9454-11F4DE5522CF}"/>
              </a:ext>
            </a:extLst>
          </p:cNvPr>
          <p:cNvSpPr/>
          <p:nvPr/>
        </p:nvSpPr>
        <p:spPr bwMode="auto">
          <a:xfrm>
            <a:off x="3851612" y="2229149"/>
            <a:ext cx="317397" cy="273618"/>
          </a:xfrm>
          <a:prstGeom prst="triangle">
            <a:avLst/>
          </a:prstGeom>
          <a:solidFill>
            <a:srgbClr val="00421E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F4134A-AD8C-4780-A8C1-0120EA4290F9}"/>
              </a:ext>
            </a:extLst>
          </p:cNvPr>
          <p:cNvSpPr txBox="1"/>
          <p:nvPr/>
        </p:nvSpPr>
        <p:spPr>
          <a:xfrm>
            <a:off x="4216440" y="1934751"/>
            <a:ext cx="34222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Mount of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Olives</a:t>
            </a:r>
          </a:p>
        </p:txBody>
      </p:sp>
      <p:pic>
        <p:nvPicPr>
          <p:cNvPr id="23" name="Picture 22" descr="A picture containing dark, outdoor object&#10;&#10;Description automatically generated">
            <a:extLst>
              <a:ext uri="{FF2B5EF4-FFF2-40B4-BE49-F238E27FC236}">
                <a16:creationId xmlns:a16="http://schemas.microsoft.com/office/drawing/2014/main" id="{1741C238-48F3-4EA6-8F83-DD62FB01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243" y="557046"/>
            <a:ext cx="2231042" cy="222027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D4526717-3BC6-4D4A-8801-76845970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0741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320EDBD2-550B-4E7E-B6C3-7F81D929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>
            <a:extLst>
              <a:ext uri="{FF2B5EF4-FFF2-40B4-BE49-F238E27FC236}">
                <a16:creationId xmlns:a16="http://schemas.microsoft.com/office/drawing/2014/main" id="{0E90D011-9E75-456C-ACF4-8089B90A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B08D74-CAC9-45A8-B1C9-7F206408DD11}"/>
              </a:ext>
            </a:extLst>
          </p:cNvPr>
          <p:cNvGrpSpPr/>
          <p:nvPr/>
        </p:nvGrpSpPr>
        <p:grpSpPr>
          <a:xfrm>
            <a:off x="-152400" y="-171450"/>
            <a:ext cx="9525000" cy="5543550"/>
            <a:chOff x="-152400" y="-171450"/>
            <a:chExt cx="9525000" cy="55435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16074E-CDE8-4080-B1D3-31AF1BA60954}"/>
                </a:ext>
              </a:extLst>
            </p:cNvPr>
            <p:cNvSpPr/>
            <p:nvPr/>
          </p:nvSpPr>
          <p:spPr bwMode="auto">
            <a:xfrm>
              <a:off x="-152400" y="-114300"/>
              <a:ext cx="9448800" cy="5372100"/>
            </a:xfrm>
            <a:prstGeom prst="rect">
              <a:avLst/>
            </a:prstGeom>
            <a:solidFill>
              <a:srgbClr val="008AB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B4750-6608-476A-9CEF-396C9AA5744F}"/>
                </a:ext>
              </a:extLst>
            </p:cNvPr>
            <p:cNvSpPr/>
            <p:nvPr/>
          </p:nvSpPr>
          <p:spPr bwMode="auto">
            <a:xfrm>
              <a:off x="3886200" y="-171450"/>
              <a:ext cx="5486400" cy="5543550"/>
            </a:xfrm>
            <a:prstGeom prst="rect">
              <a:avLst/>
            </a:prstGeom>
            <a:solidFill>
              <a:srgbClr val="F01B2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D5CD39-695F-4E8F-B84D-92D98FFA6546}"/>
              </a:ext>
            </a:extLst>
          </p:cNvPr>
          <p:cNvSpPr txBox="1"/>
          <p:nvPr/>
        </p:nvSpPr>
        <p:spPr>
          <a:xfrm>
            <a:off x="0" y="1833087"/>
            <a:ext cx="9144000" cy="14773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OMNI</a:t>
            </a: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SCIENT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276D4875-5370-45D7-B3B9-73BC7C297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53724-9A6A-43F9-921A-2243CA9F8B29}"/>
              </a:ext>
            </a:extLst>
          </p:cNvPr>
          <p:cNvSpPr txBox="1"/>
          <p:nvPr/>
        </p:nvSpPr>
        <p:spPr>
          <a:xfrm>
            <a:off x="2895600" y="309593"/>
            <a:ext cx="6172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</a:t>
            </a:r>
            <a:b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sees my</a:t>
            </a:r>
            <a:b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heart!</a:t>
            </a:r>
          </a:p>
        </p:txBody>
      </p:sp>
    </p:spTree>
    <p:extLst>
      <p:ext uri="{BB962C8B-B14F-4D97-AF65-F5344CB8AC3E}">
        <p14:creationId xmlns:p14="http://schemas.microsoft.com/office/powerpoint/2010/main" val="254382226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47</Words>
  <Application>Microsoft Office PowerPoint</Application>
  <PresentationFormat>On-screen Show (16:9)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Arial Black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 Bates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Bates</dc:creator>
  <cp:lastModifiedBy>Thomas Bates</cp:lastModifiedBy>
  <cp:revision>25</cp:revision>
  <dcterms:created xsi:type="dcterms:W3CDTF">2013-10-01T14:07:32Z</dcterms:created>
  <dcterms:modified xsi:type="dcterms:W3CDTF">2022-04-29T21:35:35Z</dcterms:modified>
</cp:coreProperties>
</file>