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8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5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5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5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5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5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5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5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5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5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E800"/>
    <a:srgbClr val="B717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038" y="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8333B2A-3D50-4456-A41B-58F0BA80F6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166604-6FD9-4AAC-9A36-1201E3CA49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D877D6D-9AEA-4846-B46E-E95DB4BA98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2ED6DB-819B-426A-AB5A-3A1AA35029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337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4FB695-CA82-4EEE-813C-7CD9589CFB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FCE171B-ADA7-49B4-9F3B-B76FEE4521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6ADB15B-7646-447B-BE54-B4D95494E9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F4947D-298D-4A82-A89B-759CFE1ADF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187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185760-C44B-4958-9DCE-BF331438DC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7AC5F7A-5D64-48BC-A8A2-40E02B1F42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71266EC-99C1-428D-8001-599EC96D08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9A4188-2668-4121-9965-9BEA27EF32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1912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3013F2B-378A-4DA9-A582-91EC56BB71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BDBB27F-5C25-42A2-8D06-91C1EAE641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C83E112-ABB6-4BFF-A9B0-B053579715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3878DE-238B-48BE-B9CF-B99CD2FD0A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4558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4B108C4-B497-4E9A-BA35-827690C009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FE1D9F-9AD3-4C9E-9B17-EA8BF38196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A2A21E-7871-437A-A158-4E33824772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F27FA9-1E1B-4D31-A597-F76254E44A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7509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83490E-56C6-4A54-B00C-CD1157A5B5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1C3E95-03C8-4716-BE96-006477D142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6D2FCF-7513-42DE-95E9-531CEC8058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943117-0938-4F6D-B337-20248FD503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8681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883B424-0BE8-43F6-B0E1-1CBFCC9456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63DAA65-8938-44EC-BF26-B4E5ACCB0E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FB14F76-2BF2-4B55-A94E-635E1F7B55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071B6B-1D4E-4CCD-8C4E-A0E7CF4D52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577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5DEFC34-8682-4F2C-9C95-8647EBF913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26C2C9D-1F42-403C-ABFE-B33BBD1E52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71A7686-A787-43AD-8B11-161E7420A9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758589-F057-4BCB-8C33-7FC1FB4CA6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0025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541A660-BA57-4E25-A476-4344603AE2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C021B7D-0C2B-486B-8DD6-E05C4C9D7A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96704F9-D1A6-4556-97C0-D2CEC109DD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4113DC-CBE1-40B4-8731-DFDAD148F7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8688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4332A3-65F6-4E04-A23E-2083C59FF7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CB1208-5668-4B9F-9FC9-22CDE8F54E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978637-46F0-442B-9DCC-A0A0F561C4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42BB05-CB49-4CF8-8F97-590489DF75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4124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366081-EB29-4BE2-8B4C-5E8985FEEA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5CD109-AD2E-46E4-9BF6-735902920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33E907-6F07-4827-A961-E5EC7E401F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0A9BE4-11EB-463C-9358-3419A691A7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2523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E1BEE3B-EF80-4719-8E10-5737F7B40C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A469741-A3AC-4AE7-898F-600607A7C1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2F31F5D-632A-4938-8A08-B2F92CE565D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  <a:ea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2FBB8BE-36CF-4B1E-98C8-E50F0778C38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B089C48-79FF-4154-A829-07206AA7E10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0884ADE1-6A20-4FA9-AF2B-37270C7094B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5">
            <a:extLst>
              <a:ext uri="{FF2B5EF4-FFF2-40B4-BE49-F238E27FC236}">
                <a16:creationId xmlns:a16="http://schemas.microsoft.com/office/drawing/2014/main" id="{27973788-4A3F-47BA-B820-6638D87340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/>
        </p:blipFill>
        <p:spPr bwMode="auto">
          <a:xfrm>
            <a:off x="-121920" y="-91440"/>
            <a:ext cx="9387840" cy="7040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3A5EDF8-A167-4389-9828-CD364911A3B7}"/>
              </a:ext>
            </a:extLst>
          </p:cNvPr>
          <p:cNvSpPr txBox="1"/>
          <p:nvPr/>
        </p:nvSpPr>
        <p:spPr>
          <a:xfrm>
            <a:off x="0" y="533400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10000" b="1" dirty="0">
                <a:ln w="34925" cap="rnd" cmpd="sng">
                  <a:solidFill>
                    <a:srgbClr val="FEE800"/>
                  </a:solidFill>
                </a:ln>
                <a:solidFill>
                  <a:srgbClr val="B7171A"/>
                </a:solidFill>
                <a:effectLst>
                  <a:outerShdw blurRad="50800" dist="50800" dir="4800000" algn="t" rotWithShape="0">
                    <a:prstClr val="black">
                      <a:alpha val="70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Follow God!</a:t>
            </a:r>
          </a:p>
        </p:txBody>
      </p:sp>
    </p:spTree>
    <p:extLst>
      <p:ext uri="{BB962C8B-B14F-4D97-AF65-F5344CB8AC3E}">
        <p14:creationId xmlns:p14="http://schemas.microsoft.com/office/powerpoint/2010/main" val="177556614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ヒラギノ角ゴ Pro W3"/>
        <a:cs typeface="ヒラギノ角ゴ Pro W3"/>
      </a:majorFont>
      <a:minorFont>
        <a:latin typeface="Arial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Blank Presentation</vt:lpstr>
      <vt:lpstr>PowerPoint Presentation</vt:lpstr>
    </vt:vector>
  </TitlesOfParts>
  <Company>Tom Bates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Bates</dc:creator>
  <cp:lastModifiedBy>Thomas Bates</cp:lastModifiedBy>
  <cp:revision>22</cp:revision>
  <dcterms:created xsi:type="dcterms:W3CDTF">2013-10-01T14:07:32Z</dcterms:created>
  <dcterms:modified xsi:type="dcterms:W3CDTF">2022-04-07T19:21:59Z</dcterms:modified>
</cp:coreProperties>
</file>