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88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5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5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5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5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5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5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5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5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anose="020B0300000000000000" pitchFamily="12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038" y="90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6D7640-96C1-4C06-82BB-462F1B8AC1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F96974-A698-469A-BF43-96A6A5DA5C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843250-CEA4-4B4F-92E4-1F6DDF550A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CD53CB-978D-4D7C-8D95-A64DC0AF5F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644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59CF2B-12E3-49C7-BB34-4D9A175383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50FC097-2CC4-414C-A240-DC9542ED3B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4E6C9D-5B66-4992-AB50-4AFCC24352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E9DA1D-0C96-4A91-8772-29F2BF2A6A0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525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4CCC8E-45FC-4E65-8809-7C3A858B7F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627DBF-6DAA-425F-A74C-618DDEEAE1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43ACA3-CD69-4150-827E-D09942FDDC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FC85D7-6DED-4557-8E5D-A747C89D34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951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2466B8-8E67-4CDF-99C2-7324272E3C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1AAFBA0-1954-4C5A-BDEC-C14DA615CD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2C555D-1955-4911-8DF8-9C74879E77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6D2E6F-F536-43EC-A52F-976F7A2219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0665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3ABDB3-29E5-4FB0-BEA9-7EC74D07F9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621A31-AE02-42CC-8AC8-6DDD76B252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B21BD1-C638-4B96-AEAE-320A52AD5B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1EF2DB-B907-4DD1-896B-A554544094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8314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639827-5242-4D9B-8243-B83515C4A2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1F28F3-58EE-404B-BB41-3F08867E31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FF78FA-9263-4ED5-B619-550D6F4648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1CF59E-B63C-42B3-B3D9-B946E8D81D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6651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62315B8-63A3-47B2-8A56-768CCB2675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0A32FB6-6DD7-4C61-85C6-FCCA2EDE3C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48C996-9673-4791-B061-452834525B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3A2352-401E-4A1A-AA2D-A421ACDF82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035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8780A0-1789-4AD0-A104-E1BDFEB021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13C15C-BD00-4DB3-BD06-5695F015A23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7C77498-EEDF-4A52-83F9-7D1FA737CC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CA4628-CE5F-4307-A9E8-14FD928EC0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5434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DF4A6E3-6402-4EBE-951F-8817A328AA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E9E4E88-89DA-47F9-88DF-B1A99A0373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05B1412-1A27-4934-9047-905086373F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4CA41C-CC2A-453F-A719-E03FC8F26E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4703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B895AF-B3C9-4471-8688-E8A1EA4B37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F4510CF-7CE3-4E5E-ADA9-236D828208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9790AD-9F70-47AC-9E83-03B3F335C3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BC5049-CBCC-43B2-98C2-716D7A79B4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5339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46E67DE-5658-4E4E-8353-641583CDBF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6CD926-11FB-40CD-A8C2-DB38A73E42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6EE135-FD6F-46ED-9813-DA55D2B2F5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2F9BD0-DCF4-4F03-BEE6-50D6C16ED8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108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36B0A00-50F1-4A73-81CE-FF0A544E87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EBA2054-80F7-4D44-A67A-B6441A35D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DF26D7-64AE-4E55-9796-C2DFF53F3E8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634D229-4047-4485-8306-2247185112C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Arial" charset="0"/>
                <a:ea typeface="ヒラギノ角ゴ Pro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B0D0C1E-45CA-4C06-8E1F-964FBBDD3D9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/>
            </a:lvl1pPr>
          </a:lstStyle>
          <a:p>
            <a:fld id="{33C3F657-33E2-41F6-A17E-3132D87C045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ヒラギノ角ゴ Pro W3" charset="0"/>
          <a:cs typeface="ヒラギノ角ゴ Pro W3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5">
            <a:extLst>
              <a:ext uri="{FF2B5EF4-FFF2-40B4-BE49-F238E27FC236}">
                <a16:creationId xmlns:a16="http://schemas.microsoft.com/office/drawing/2014/main" id="{0C2024A8-4D7D-4DA4-86D0-C12AFEAD67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5AB6837-EE50-414A-9D71-3F42213CEE6F}"/>
              </a:ext>
            </a:extLst>
          </p:cNvPr>
          <p:cNvSpPr txBox="1"/>
          <p:nvPr/>
        </p:nvSpPr>
        <p:spPr>
          <a:xfrm>
            <a:off x="0" y="361950"/>
            <a:ext cx="9144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10000" b="1" dirty="0">
                <a:ln w="34925" cap="rnd" cmpd="sng">
                  <a:solidFill>
                    <a:srgbClr val="FEE800"/>
                  </a:solidFill>
                </a:ln>
                <a:solidFill>
                  <a:srgbClr val="B7171A"/>
                </a:solidFill>
                <a:effectLst>
                  <a:outerShdw blurRad="50800" dist="50800" dir="4800000" algn="t" rotWithShape="0">
                    <a:prstClr val="black">
                      <a:alpha val="70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Follow God!</a:t>
            </a:r>
          </a:p>
        </p:txBody>
      </p:sp>
    </p:spTree>
    <p:extLst>
      <p:ext uri="{BB962C8B-B14F-4D97-AF65-F5344CB8AC3E}">
        <p14:creationId xmlns:p14="http://schemas.microsoft.com/office/powerpoint/2010/main" val="181229583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ヒラギノ角ゴ Pro W3"/>
        <a:cs typeface="ヒラギノ角ゴ Pro W3"/>
      </a:majorFont>
      <a:minorFont>
        <a:latin typeface="Arial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ヒラギノ角ゴ Pro W3" charset="0"/>
            <a:cs typeface="ヒラギノ角ゴ Pro W3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3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Blank Presentation</vt:lpstr>
      <vt:lpstr>PowerPoint Presentation</vt:lpstr>
    </vt:vector>
  </TitlesOfParts>
  <Company>Tom Bates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Bates</dc:creator>
  <cp:lastModifiedBy>Thomas Bates</cp:lastModifiedBy>
  <cp:revision>24</cp:revision>
  <dcterms:created xsi:type="dcterms:W3CDTF">2013-10-01T14:07:32Z</dcterms:created>
  <dcterms:modified xsi:type="dcterms:W3CDTF">2022-04-07T19:21:29Z</dcterms:modified>
</cp:coreProperties>
</file>