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</p:sldMasterIdLst>
  <p:sldIdLst>
    <p:sldId id="268" r:id="rId3"/>
    <p:sldId id="271" r:id="rId4"/>
    <p:sldId id="269" r:id="rId5"/>
    <p:sldId id="270" r:id="rId6"/>
    <p:sldId id="272" r:id="rId7"/>
    <p:sldId id="279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pitchFamily="-128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pitchFamily="-128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pitchFamily="-128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pitchFamily="-128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pitchFamily="-128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 pitchFamily="-128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 pitchFamily="-128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 pitchFamily="-128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 pitchFamily="-128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1128" y="3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D72EA2B1-F910-469F-99B2-9871D794CA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3043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EED90F62-54E6-4D10-879A-C6108AABA3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7656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D90CA61B-54B1-4E28-A878-49178BB69F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36039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7BB6BF4-C4F6-4FCF-9751-DABE0248C6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7663943-D2F0-4343-A827-3998723CFA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E17109C-9A99-4B6C-812A-E2C015161F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5EBD3A-A878-4B8C-A5EE-017E6D5756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7955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4F84144-554D-45EC-872B-F7AC847A5C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4053CAE-A32B-4302-AC63-4B13950F8E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509E5C3-C88C-43FA-ADDF-CEEE4D21CD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94ED5E-FE7C-49A5-BA81-A456575D57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77386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E9E4700-99B0-4C5F-BCD8-3574B7E18B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5481F72-4637-4911-ADE7-87B3AACE5D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7F54664-8F70-4FBD-B1D3-F2CF670633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970086-C2A0-445E-9C3E-A5667C8C7F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89588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03A18B7-BFA6-4000-8096-77FF3D0666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D48E08-7C1A-4F0E-81B3-7C0AABA41D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6184C54-597D-4B06-827B-64A414BA21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F0C3D7-156B-43BC-99B0-BF4D7EE7F4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69364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83C3A0E-79FD-4900-A7D6-19382AE0DD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3429CBF-FF84-46F2-88B1-F5DF420CB1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F571FD8-9C65-48FC-859A-BE98C9C750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982054-FEFE-45B3-86D9-7FB6209A6F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71003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A58A945-005D-488A-93D1-BB29B2FF7C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E7B753F-257E-416F-84A7-81133E7FE3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20BA92B-E8AB-4530-AAFF-3518701EBF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59EE54-B146-47FD-AD82-D4B2E68B3F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28548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338B942-5A32-4B78-A2DA-70ECDBA309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94B1CD4-E5B2-4E73-99EC-644D5787B7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6AF03FC-E0B9-4776-B779-4841B5FF69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6496AE-8092-425C-9351-B4C8522606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99237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682161-B7D3-4292-A54D-84A8CF543D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560BC20-DC81-4B98-8FE2-6C497A6F82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F9E237D-D90D-44EA-856B-6D236761B3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72F975-D6AD-40FB-A1B2-0CB6B64069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5436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DE38F22F-49A4-4D84-BBA9-3ED9AC2819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55317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42EA848-C6B8-423B-8D46-1169B5B761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E4FD50E-619D-4025-97A0-7EA06CD10A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3E5D1C-2609-4FBB-BF05-3BD81AFFF2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E8EC01-6430-4C3E-A16B-8C41851941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73701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ACD5D7D-7169-4E55-B9EB-7943E23EBC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0981CE5-CD17-4EE0-85CB-09F7B424E4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F86ADC6-4F16-4C8D-B3FB-F7B510131E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3241CA-2090-42C0-ABFF-CD6339B806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94346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7212DE4-51DB-4E37-8198-6FCCAA56EB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49ECEB8-2B0C-4956-B218-D46A470DDC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FB5109A-A05A-4CDA-A927-F2AEA0EF00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59BA5E-9C5B-4C62-93FD-933123F9D3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8645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67CA466C-816D-4AC5-8B1C-1C324DC502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5852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B54F7EA4-FDF7-4647-AD89-7C35C1D90B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8885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6908AE02-0DDA-4F7E-A589-95A14AE443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2256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C08C862A-B10A-4C11-BD9A-8EEE9F9AEA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5566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39FFF462-6407-48FE-AC7E-08E4280724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5704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D6918AD1-8658-4DCA-A9B6-7A72E24197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346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1C8BC498-D851-4F40-AC8E-582618F9A4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8120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DC4008F-93B6-4718-85FB-57550DEED69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/>
          <a:srcRect/>
          <a:stretch/>
        </p:blipFill>
        <p:spPr bwMode="auto">
          <a:xfrm>
            <a:off x="-121920" y="-91440"/>
            <a:ext cx="9387840" cy="7040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4465867-710B-4DEB-868A-6706FF0EE6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94DB0FF-6DEA-439E-9AA9-8AA1EDF919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1200BA6-4D37-4BF6-A7EB-8049F76E67F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Arial" charset="0"/>
                <a:ea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689B385-0E01-4AE4-9605-FCCD436B8F6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charset="0"/>
                <a:ea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7BA7A63-8F23-4202-BA76-1FEDA2149F4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fld id="{6015C263-B1B0-4F40-80D3-77AB735C1E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763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235597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AA9E372-D1C0-4FF9-88D1-B43D6CE19D52}"/>
              </a:ext>
            </a:extLst>
          </p:cNvPr>
          <p:cNvSpPr txBox="1"/>
          <p:nvPr/>
        </p:nvSpPr>
        <p:spPr>
          <a:xfrm rot="21048510">
            <a:off x="2048859" y="3450923"/>
            <a:ext cx="127310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effectLst>
                  <a:glow rad="228600">
                    <a:srgbClr val="FFCC00"/>
                  </a:glow>
                </a:effectLst>
                <a:latin typeface="Arial Black" panose="020B0A04020102020204" pitchFamily="34" charset="0"/>
              </a:rPr>
              <a:t>WISE</a:t>
            </a:r>
          </a:p>
        </p:txBody>
      </p:sp>
    </p:spTree>
    <p:extLst>
      <p:ext uri="{BB962C8B-B14F-4D97-AF65-F5344CB8AC3E}">
        <p14:creationId xmlns:p14="http://schemas.microsoft.com/office/powerpoint/2010/main" val="448185020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8B5940-12ED-4A19-9322-D4D7B55A88A5}"/>
              </a:ext>
            </a:extLst>
          </p:cNvPr>
          <p:cNvSpPr txBox="1"/>
          <p:nvPr/>
        </p:nvSpPr>
        <p:spPr>
          <a:xfrm rot="21048510">
            <a:off x="2048859" y="3450923"/>
            <a:ext cx="127310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effectLst>
                  <a:glow rad="228600">
                    <a:srgbClr val="FFCC00"/>
                  </a:glow>
                </a:effectLst>
                <a:latin typeface="Arial Black" panose="020B0A04020102020204" pitchFamily="34" charset="0"/>
              </a:rPr>
              <a:t>WISE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F14936-52A7-4D6B-870C-35902B261246}"/>
              </a:ext>
            </a:extLst>
          </p:cNvPr>
          <p:cNvSpPr txBox="1"/>
          <p:nvPr/>
        </p:nvSpPr>
        <p:spPr>
          <a:xfrm rot="819613">
            <a:off x="5922347" y="3472407"/>
            <a:ext cx="127470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effectLst>
                  <a:glow rad="228600">
                    <a:srgbClr val="FFCC00">
                      <a:alpha val="40000"/>
                    </a:srgbClr>
                  </a:glow>
                </a:effectLst>
                <a:latin typeface="Arial Black" panose="020B0A04020102020204" pitchFamily="34" charset="0"/>
              </a:rPr>
              <a:t>KIND</a:t>
            </a:r>
          </a:p>
        </p:txBody>
      </p:sp>
    </p:spTree>
    <p:extLst>
      <p:ext uri="{BB962C8B-B14F-4D97-AF65-F5344CB8AC3E}">
        <p14:creationId xmlns:p14="http://schemas.microsoft.com/office/powerpoint/2010/main" val="3970301235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1048510">
            <a:off x="2048859" y="3450923"/>
            <a:ext cx="127310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effectLst>
                  <a:glow rad="228600">
                    <a:srgbClr val="FFCC00"/>
                  </a:glow>
                </a:effectLst>
                <a:latin typeface="Arial Black" panose="020B0A04020102020204" pitchFamily="34" charset="0"/>
              </a:rPr>
              <a:t>WISE</a:t>
            </a:r>
          </a:p>
        </p:txBody>
      </p:sp>
      <p:sp>
        <p:nvSpPr>
          <p:cNvPr id="3" name="TextBox 2"/>
          <p:cNvSpPr txBox="1"/>
          <p:nvPr/>
        </p:nvSpPr>
        <p:spPr>
          <a:xfrm rot="819613">
            <a:off x="5922347" y="3472407"/>
            <a:ext cx="127470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effectLst>
                  <a:glow rad="228600">
                    <a:srgbClr val="FFCC00">
                      <a:alpha val="40000"/>
                    </a:srgbClr>
                  </a:glow>
                </a:effectLst>
                <a:latin typeface="Arial Black" panose="020B0A04020102020204" pitchFamily="34" charset="0"/>
              </a:rPr>
              <a:t>KIND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52800" y="3332202"/>
            <a:ext cx="257134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effectLst>
                  <a:glow rad="228600">
                    <a:srgbClr val="FFCC00">
                      <a:alpha val="40000"/>
                    </a:srgbClr>
                  </a:glow>
                </a:effectLst>
                <a:latin typeface="Arial Black" panose="020B0A04020102020204" pitchFamily="34" charset="0"/>
              </a:rPr>
              <a:t>POWERFUL</a:t>
            </a:r>
          </a:p>
        </p:txBody>
      </p:sp>
      <p:sp>
        <p:nvSpPr>
          <p:cNvPr id="5" name="TextBox 4"/>
          <p:cNvSpPr txBox="1"/>
          <p:nvPr/>
        </p:nvSpPr>
        <p:spPr>
          <a:xfrm rot="21308275">
            <a:off x="2464385" y="3935981"/>
            <a:ext cx="200420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effectLst>
                  <a:glow rad="228600">
                    <a:srgbClr val="FFCC00">
                      <a:alpha val="40000"/>
                    </a:srgbClr>
                  </a:glow>
                </a:effectLst>
                <a:latin typeface="Arial Black" panose="020B0A04020102020204" pitchFamily="34" charset="0"/>
              </a:rPr>
              <a:t>PATIENT</a:t>
            </a:r>
          </a:p>
        </p:txBody>
      </p:sp>
      <p:sp>
        <p:nvSpPr>
          <p:cNvPr id="6" name="TextBox 5"/>
          <p:cNvSpPr txBox="1"/>
          <p:nvPr/>
        </p:nvSpPr>
        <p:spPr>
          <a:xfrm rot="487701">
            <a:off x="4846978" y="3936495"/>
            <a:ext cx="182864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effectLst>
                  <a:glow rad="228600">
                    <a:srgbClr val="FFCC00">
                      <a:alpha val="40000"/>
                    </a:srgbClr>
                  </a:glow>
                </a:effectLst>
                <a:latin typeface="Arial Black" panose="020B0A04020102020204" pitchFamily="34" charset="0"/>
              </a:rPr>
              <a:t>LOVING</a:t>
            </a:r>
          </a:p>
        </p:txBody>
      </p:sp>
    </p:spTree>
    <p:extLst>
      <p:ext uri="{BB962C8B-B14F-4D97-AF65-F5344CB8AC3E}">
        <p14:creationId xmlns:p14="http://schemas.microsoft.com/office/powerpoint/2010/main" val="3970301235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5">
            <a:extLst>
              <a:ext uri="{FF2B5EF4-FFF2-40B4-BE49-F238E27FC236}">
                <a16:creationId xmlns:a16="http://schemas.microsoft.com/office/drawing/2014/main" id="{CFEF0C70-53F9-47C0-AC4A-0A6AD8D31E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-121920" y="-91440"/>
            <a:ext cx="9387840" cy="7040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B65EC8B-4CF4-45B3-82CD-C5DF29EA6064}"/>
              </a:ext>
            </a:extLst>
          </p:cNvPr>
          <p:cNvSpPr txBox="1"/>
          <p:nvPr/>
        </p:nvSpPr>
        <p:spPr>
          <a:xfrm>
            <a:off x="0" y="1219200"/>
            <a:ext cx="9144000" cy="3978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 w="22225" cap="rnd" cmpd="sng"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ヒラギノ角ゴ Pro W3" pitchFamily="125" charset="-128"/>
                <a:cs typeface="Arial Black" panose="020B0604020202020204" pitchFamily="34" charset="0"/>
              </a:rPr>
              <a:t>“How can a young man keep his way pure? By guarding it according</a:t>
            </a:r>
            <a:br>
              <a:rPr kumimoji="0" lang="en-US" sz="5000" b="1" i="0" u="none" strike="noStrike" kern="1200" cap="none" spc="0" normalizeH="0" baseline="0" noProof="0" dirty="0">
                <a:ln w="22225" cap="rnd" cmpd="sng"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ヒラギノ角ゴ Pro W3" pitchFamily="125" charset="-128"/>
                <a:cs typeface="Arial Black" panose="020B0604020202020204" pitchFamily="34" charset="0"/>
              </a:rPr>
            </a:br>
            <a:r>
              <a:rPr kumimoji="0" lang="en-US" sz="5000" b="1" i="0" u="none" strike="noStrike" kern="1200" cap="none" spc="0" normalizeH="0" baseline="0" noProof="0" dirty="0">
                <a:ln w="22225" cap="rnd" cmpd="sng"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ヒラギノ角ゴ Pro W3" pitchFamily="125" charset="-128"/>
                <a:cs typeface="Arial Black" panose="020B0604020202020204" pitchFamily="34" charset="0"/>
              </a:rPr>
              <a:t>to your word.”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 w="22225" cap="rnd" cmpd="sng"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ヒラギノ角ゴ Pro W3" pitchFamily="125" charset="-128"/>
                <a:cs typeface="Arial Black" panose="020B0604020202020204" pitchFamily="34" charset="0"/>
              </a:rPr>
              <a:t>Psalm 119:9</a:t>
            </a: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5">
            <a:extLst>
              <a:ext uri="{FF2B5EF4-FFF2-40B4-BE49-F238E27FC236}">
                <a16:creationId xmlns:a16="http://schemas.microsoft.com/office/drawing/2014/main" id="{27973788-4A3F-47BA-B820-6638D87340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-121920" y="-91440"/>
            <a:ext cx="9387840" cy="7040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3A5EDF8-A167-4389-9828-CD364911A3B7}"/>
              </a:ext>
            </a:extLst>
          </p:cNvPr>
          <p:cNvSpPr txBox="1"/>
          <p:nvPr/>
        </p:nvSpPr>
        <p:spPr>
          <a:xfrm>
            <a:off x="0" y="533400"/>
            <a:ext cx="914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1" i="0" u="none" strike="noStrike" kern="1200" cap="none" spc="0" normalizeH="0" baseline="0" noProof="0" dirty="0">
                <a:ln w="34925" cap="rnd" cmpd="sng">
                  <a:solidFill>
                    <a:srgbClr val="FEE800"/>
                  </a:solidFill>
                </a:ln>
                <a:solidFill>
                  <a:srgbClr val="B7171A"/>
                </a:solidFill>
                <a:effectLst>
                  <a:outerShdw blurRad="50800" dist="50800" dir="4800000" algn="t" rotWithShape="0">
                    <a:prstClr val="black">
                      <a:alpha val="70000"/>
                    </a:prstClr>
                  </a:outerShdw>
                </a:effectLst>
                <a:uLnTx/>
                <a:uFillTx/>
                <a:latin typeface="Arial Black" panose="020B0604020202020204" pitchFamily="34" charset="0"/>
                <a:ea typeface="ヒラギノ角ゴ Pro W3" pitchFamily="125" charset="-128"/>
                <a:cs typeface="Arial Black" panose="020B0604020202020204" pitchFamily="34" charset="0"/>
              </a:rPr>
              <a:t>Follow God!</a:t>
            </a:r>
          </a:p>
        </p:txBody>
      </p:sp>
    </p:spTree>
    <p:extLst>
      <p:ext uri="{BB962C8B-B14F-4D97-AF65-F5344CB8AC3E}">
        <p14:creationId xmlns:p14="http://schemas.microsoft.com/office/powerpoint/2010/main" val="1739251773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33</Words>
  <Application>Microsoft Office PowerPoint</Application>
  <PresentationFormat>On-screen Show (4:3)</PresentationFormat>
  <Paragraphs>11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Arial Black</vt:lpstr>
      <vt:lpstr>Blank Presentation</vt:lpstr>
      <vt:lpstr>1_Blank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Tom Bates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 Bates</dc:creator>
  <cp:lastModifiedBy>Thomas Bates</cp:lastModifiedBy>
  <cp:revision>21</cp:revision>
  <dcterms:created xsi:type="dcterms:W3CDTF">2013-10-01T14:07:32Z</dcterms:created>
  <dcterms:modified xsi:type="dcterms:W3CDTF">2022-04-07T19:35:46Z</dcterms:modified>
</cp:coreProperties>
</file>