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38" y="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B99C4A1-2CE5-4D19-A4E1-AD2DE2E85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54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A3313E6-0964-4868-A95E-E15F725CC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1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646B14-E7B7-42D0-9960-FA979F2E5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97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C5587D-57EB-45FF-B97E-7A6C09C76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34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D5E0785-1448-4F7B-9662-90CF6E0A7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D3535A-C228-43E9-A775-20CE5C666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94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F0F6A69-C27C-4E1F-841E-B4898FE27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18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8B52507-6B68-4578-9D0A-66259821E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72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379388F-8421-47A4-846C-29D62CABB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86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CBDE2E-627B-4E75-B5A8-2F3E3EFA2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64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5B80F20-E065-4ED5-B48E-DE0A10E10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74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E249EC-ECDD-4809-8345-57B88BDCDC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9902C-31B1-4926-BED4-967E22916D9D}"/>
              </a:ext>
            </a:extLst>
          </p:cNvPr>
          <p:cNvSpPr txBox="1"/>
          <p:nvPr/>
        </p:nvSpPr>
        <p:spPr>
          <a:xfrm rot="21048510">
            <a:off x="2392278" y="256192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</p:spTree>
    <p:extLst>
      <p:ext uri="{BB962C8B-B14F-4D97-AF65-F5344CB8AC3E}">
        <p14:creationId xmlns:p14="http://schemas.microsoft.com/office/powerpoint/2010/main" val="30760853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1253D0-0F79-40C8-9F23-B1A14AFAEFF8}"/>
              </a:ext>
            </a:extLst>
          </p:cNvPr>
          <p:cNvSpPr txBox="1"/>
          <p:nvPr/>
        </p:nvSpPr>
        <p:spPr>
          <a:xfrm rot="21048510">
            <a:off x="2392278" y="256192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0E663-E081-44BF-90F7-AB93AC4C4BA1}"/>
              </a:ext>
            </a:extLst>
          </p:cNvPr>
          <p:cNvSpPr txBox="1"/>
          <p:nvPr/>
        </p:nvSpPr>
        <p:spPr>
          <a:xfrm rot="678538">
            <a:off x="5672241" y="2544358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754531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048510">
            <a:off x="2392278" y="256192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2440998"/>
            <a:ext cx="209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POWERFUL</a:t>
            </a:r>
          </a:p>
        </p:txBody>
      </p:sp>
      <p:sp>
        <p:nvSpPr>
          <p:cNvPr id="5" name="TextBox 4"/>
          <p:cNvSpPr txBox="1"/>
          <p:nvPr/>
        </p:nvSpPr>
        <p:spPr>
          <a:xfrm rot="678538">
            <a:off x="5672241" y="2544358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KIND</a:t>
            </a:r>
          </a:p>
        </p:txBody>
      </p:sp>
      <p:sp>
        <p:nvSpPr>
          <p:cNvPr id="6" name="TextBox 5"/>
          <p:cNvSpPr txBox="1"/>
          <p:nvPr/>
        </p:nvSpPr>
        <p:spPr>
          <a:xfrm rot="21427541">
            <a:off x="2829941" y="2917484"/>
            <a:ext cx="1644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PATIENT</a:t>
            </a:r>
          </a:p>
        </p:txBody>
      </p:sp>
      <p:sp>
        <p:nvSpPr>
          <p:cNvPr id="7" name="TextBox 6"/>
          <p:cNvSpPr txBox="1"/>
          <p:nvPr/>
        </p:nvSpPr>
        <p:spPr>
          <a:xfrm rot="386924">
            <a:off x="4745581" y="2959320"/>
            <a:ext cx="149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LOVING</a:t>
            </a:r>
          </a:p>
        </p:txBody>
      </p:sp>
    </p:spTree>
    <p:extLst>
      <p:ext uri="{BB962C8B-B14F-4D97-AF65-F5344CB8AC3E}">
        <p14:creationId xmlns:p14="http://schemas.microsoft.com/office/powerpoint/2010/main" val="24754531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>
            <a:extLst>
              <a:ext uri="{FF2B5EF4-FFF2-40B4-BE49-F238E27FC236}">
                <a16:creationId xmlns:a16="http://schemas.microsoft.com/office/drawing/2014/main" id="{BF1E1CFD-6DD3-4D8C-B1B2-0B47E86E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8F6E5-9E63-4E21-8D5F-9480AC0D7467}"/>
              </a:ext>
            </a:extLst>
          </p:cNvPr>
          <p:cNvSpPr txBox="1"/>
          <p:nvPr/>
        </p:nvSpPr>
        <p:spPr>
          <a:xfrm>
            <a:off x="0" y="1045532"/>
            <a:ext cx="914400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“How can a young man keep</a:t>
            </a:r>
            <a:b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his way pure? By guarding it according to your word.”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Psalm 119:9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>
            <a:extLst>
              <a:ext uri="{FF2B5EF4-FFF2-40B4-BE49-F238E27FC236}">
                <a16:creationId xmlns:a16="http://schemas.microsoft.com/office/drawing/2014/main" id="{0C2024A8-4D7D-4DA4-86D0-C12AFEAD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B6837-EE50-414A-9D71-3F42213CEE6F}"/>
              </a:ext>
            </a:extLst>
          </p:cNvPr>
          <p:cNvSpPr txBox="1"/>
          <p:nvPr/>
        </p:nvSpPr>
        <p:spPr>
          <a:xfrm>
            <a:off x="0" y="36195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EE800"/>
                  </a:solidFill>
                </a:ln>
                <a:solidFill>
                  <a:srgbClr val="B7171A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5" charset="-128"/>
                <a:cs typeface="Arial Black" panose="020B0604020202020204" pitchFamily="34" charset="0"/>
              </a:rPr>
              <a:t>Follow God!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33</Words>
  <Application>Microsoft Office PowerPoint</Application>
  <PresentationFormat>On-screen Show (16:9)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19</cp:revision>
  <dcterms:created xsi:type="dcterms:W3CDTF">2013-10-01T14:07:32Z</dcterms:created>
  <dcterms:modified xsi:type="dcterms:W3CDTF">2022-04-07T19:34:05Z</dcterms:modified>
</cp:coreProperties>
</file>