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3" r:id="rId7"/>
    <p:sldId id="260" r:id="rId8"/>
    <p:sldId id="261" r:id="rId9"/>
    <p:sldId id="264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21B"/>
    <a:srgbClr val="9B580E"/>
    <a:srgbClr val="391D0B"/>
    <a:srgbClr val="E2BE6D"/>
    <a:srgbClr val="914818"/>
    <a:srgbClr val="58FAD0"/>
    <a:srgbClr val="F575EC"/>
    <a:srgbClr val="FF8F8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3" autoAdjust="0"/>
    <p:restoredTop sz="86323" autoAdjust="0"/>
  </p:normalViewPr>
  <p:slideViewPr>
    <p:cSldViewPr snapToGrid="0">
      <p:cViewPr varScale="1">
        <p:scale>
          <a:sx n="72" d="100"/>
          <a:sy n="72" d="100"/>
        </p:scale>
        <p:origin x="15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88C07-EB0C-439C-A13E-E24174EBB7C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46BB-7F46-4CE9-ACD4-3670BB03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Divide the children into teams. Ask questions, alternating between teams. When a child correctly answers a question, award his team 1,000 points and have him choose a treasure chest. Click on the treasure chest chosen. If a crown appears, the child wins 100 extra points his team. If an X appears, then they do not </a:t>
            </a:r>
            <a:r>
              <a:rPr lang="en-US"/>
              <a:t>get extra points. </a:t>
            </a:r>
            <a:r>
              <a:rPr lang="en-US" dirty="0"/>
              <a:t>Tap the arrow key in the bottom to move on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1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4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8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F46BB-7F46-4CE9-ACD4-3670BB034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9D87-97B1-417E-8892-98114CD25DF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88A4-299B-456B-80CE-1336F71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33" y="39491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33" y="39491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41757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0" y="102274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4008215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65" y="4040058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4008215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65" y="4040058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33" y="39491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4" y="4175746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7" y="959554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4008215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65" y="4040058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4" y="4175746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7" y="959554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4175746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0" y="102274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6" y="1158430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33" y="3949102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 descr="A close-up of a rug&#10;&#10;Description automatically generated with low confidence">
            <a:extLst>
              <a:ext uri="{FF2B5EF4-FFF2-40B4-BE49-F238E27FC236}">
                <a16:creationId xmlns:a16="http://schemas.microsoft.com/office/drawing/2014/main" id="{25482898-A69A-4FA7-B557-422C5EFFE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a16="http://schemas.microsoft.com/office/drawing/2014/main" id="{D07243F4-E084-44D8-9F1A-D78E1DFDC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4" y="4175746"/>
            <a:ext cx="1533670" cy="1042416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BB2E7BE5-3B5D-4AB0-AEF3-9F0F65282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9" y="4175746"/>
            <a:ext cx="1533670" cy="1042416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a16="http://schemas.microsoft.com/office/drawing/2014/main" id="{C41A034E-78D1-4C89-8F13-9BC445EC3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4" y="1188692"/>
            <a:ext cx="1533670" cy="1042416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9237BD4-B214-4BEE-9BF7-55C36A37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7" y="959554"/>
            <a:ext cx="1773897" cy="1313792"/>
          </a:xfrm>
          <a:prstGeom prst="rect">
            <a:avLst/>
          </a:prstGeom>
        </p:spPr>
      </p:pic>
      <p:pic>
        <p:nvPicPr>
          <p:cNvPr id="21" name="chest 4">
            <a:extLst>
              <a:ext uri="{FF2B5EF4-FFF2-40B4-BE49-F238E27FC236}">
                <a16:creationId xmlns:a16="http://schemas.microsoft.com/office/drawing/2014/main" id="{B1D7F410-4FED-4551-9DE7-457B271EE6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14010" y="3484877"/>
            <a:ext cx="3654171" cy="2570479"/>
          </a:xfrm>
          <a:prstGeom prst="rect">
            <a:avLst/>
          </a:prstGeom>
        </p:spPr>
      </p:pic>
      <p:pic>
        <p:nvPicPr>
          <p:cNvPr id="35" name="chest 3">
            <a:extLst>
              <a:ext uri="{FF2B5EF4-FFF2-40B4-BE49-F238E27FC236}">
                <a16:creationId xmlns:a16="http://schemas.microsoft.com/office/drawing/2014/main" id="{0294BE04-CA58-42D8-974A-EF60FE0BB3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3484877"/>
            <a:ext cx="3654171" cy="2570479"/>
          </a:xfrm>
          <a:prstGeom prst="rect">
            <a:avLst/>
          </a:prstGeom>
        </p:spPr>
      </p:pic>
      <p:pic>
        <p:nvPicPr>
          <p:cNvPr id="36" name="chest 2">
            <a:extLst>
              <a:ext uri="{FF2B5EF4-FFF2-40B4-BE49-F238E27FC236}">
                <a16:creationId xmlns:a16="http://schemas.microsoft.com/office/drawing/2014/main" id="{96DADACA-B446-41DB-9770-50C17E0EB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5140867" y="541995"/>
            <a:ext cx="3654171" cy="2570479"/>
          </a:xfrm>
          <a:prstGeom prst="rect">
            <a:avLst/>
          </a:prstGeom>
        </p:spPr>
      </p:pic>
      <p:pic>
        <p:nvPicPr>
          <p:cNvPr id="37" name="chest 1">
            <a:extLst>
              <a:ext uri="{FF2B5EF4-FFF2-40B4-BE49-F238E27FC236}">
                <a16:creationId xmlns:a16="http://schemas.microsoft.com/office/drawing/2014/main" id="{0A77E654-69DF-4B8C-8228-13F4FFFB2C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25877" r="18605" b="7662"/>
          <a:stretch/>
        </p:blipFill>
        <p:spPr>
          <a:xfrm>
            <a:off x="684070" y="572257"/>
            <a:ext cx="3654171" cy="2570479"/>
          </a:xfrm>
          <a:prstGeom prst="rect">
            <a:avLst/>
          </a:prstGeom>
        </p:spPr>
      </p:pic>
      <p:sp>
        <p:nvSpPr>
          <p:cNvPr id="40" name="4">
            <a:extLst>
              <a:ext uri="{FF2B5EF4-FFF2-40B4-BE49-F238E27FC236}">
                <a16:creationId xmlns:a16="http://schemas.microsoft.com/office/drawing/2014/main" id="{01279451-C8A2-49D2-A4D2-D34DE563ED02}"/>
              </a:ext>
            </a:extLst>
          </p:cNvPr>
          <p:cNvSpPr/>
          <p:nvPr/>
        </p:nvSpPr>
        <p:spPr>
          <a:xfrm>
            <a:off x="476344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4</a:t>
            </a:r>
          </a:p>
        </p:txBody>
      </p:sp>
      <p:sp>
        <p:nvSpPr>
          <p:cNvPr id="39" name="3">
            <a:extLst>
              <a:ext uri="{FF2B5EF4-FFF2-40B4-BE49-F238E27FC236}">
                <a16:creationId xmlns:a16="http://schemas.microsoft.com/office/drawing/2014/main" id="{E270140B-7925-4245-85F0-86F3CDA72890}"/>
              </a:ext>
            </a:extLst>
          </p:cNvPr>
          <p:cNvSpPr/>
          <p:nvPr/>
        </p:nvSpPr>
        <p:spPr>
          <a:xfrm>
            <a:off x="274918" y="328572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3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171D5ACE-DF30-447B-8029-FEF849F20F0E}"/>
              </a:ext>
            </a:extLst>
          </p:cNvPr>
          <p:cNvSpPr/>
          <p:nvPr/>
        </p:nvSpPr>
        <p:spPr>
          <a:xfrm>
            <a:off x="4805761" y="394651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2</a:t>
            </a:r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B651E0DF-2D80-440C-A91D-6D557844C6E5}"/>
              </a:ext>
            </a:extLst>
          </p:cNvPr>
          <p:cNvSpPr/>
          <p:nvPr/>
        </p:nvSpPr>
        <p:spPr>
          <a:xfrm>
            <a:off x="309042" y="424913"/>
            <a:ext cx="963684" cy="1129806"/>
          </a:xfrm>
          <a:prstGeom prst="ellipse">
            <a:avLst/>
          </a:prstGeom>
          <a:solidFill>
            <a:srgbClr val="58FAD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asis MT Pro Black" panose="020B0604020202020204" pitchFamily="18" charset="0"/>
              </a:rPr>
              <a:t>1</a:t>
            </a:r>
          </a:p>
        </p:txBody>
      </p:sp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BB5BA9-8495-4D22-B310-5EF1BEC28BC3}"/>
              </a:ext>
            </a:extLst>
          </p:cNvPr>
          <p:cNvSpPr/>
          <p:nvPr/>
        </p:nvSpPr>
        <p:spPr>
          <a:xfrm>
            <a:off x="8188758" y="5959870"/>
            <a:ext cx="762101" cy="589280"/>
          </a:xfrm>
          <a:prstGeom prst="rightArrow">
            <a:avLst/>
          </a:prstGeom>
          <a:solidFill>
            <a:srgbClr val="C8821B">
              <a:alpha val="60000"/>
            </a:srgbClr>
          </a:solidFill>
          <a:ln w="57150">
            <a:solidFill>
              <a:srgbClr val="9B58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145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Pemberton</dc:creator>
  <cp:lastModifiedBy>Sarah</cp:lastModifiedBy>
  <cp:revision>19</cp:revision>
  <dcterms:created xsi:type="dcterms:W3CDTF">2021-10-26T17:43:14Z</dcterms:created>
  <dcterms:modified xsi:type="dcterms:W3CDTF">2022-04-14T19:04:42Z</dcterms:modified>
</cp:coreProperties>
</file>